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6C_68637B5C.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77_7924F4C4.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8E_E3DA1C47.xml" ContentType="application/vnd.ms-powerpoint.comments+xml"/>
  <Override PartName="/ppt/comments/modernComment_17D_EC35CF78.xml" ContentType="application/vnd.ms-powerpoint.comments+xml"/>
  <Override PartName="/ppt/comments/modernComment_19B_7B188B6C.xml" ContentType="application/vnd.ms-powerpoint.comments+xml"/>
  <Override PartName="/ppt/comments/modernComment_1A5_3398E92E.xml" ContentType="application/vnd.ms-powerpoint.comments+xml"/>
  <Override PartName="/ppt/notesSlides/notesSlide17.xml" ContentType="application/vnd.openxmlformats-officedocument.presentationml.notesSlide+xml"/>
  <Override PartName="/ppt/comments/modernComment_17E_AAF9D1A9.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comments/modernComment_194_FF57AA2A.xml" ContentType="application/vnd.ms-powerpoint.comments+xml"/>
  <Override PartName="/ppt/notesSlides/notesSlide19.xml" ContentType="application/vnd.openxmlformats-officedocument.presentationml.notesSlide+xml"/>
  <Override PartName="/ppt/comments/modernComment_199_31E61BBD.xml" ContentType="application/vnd.ms-powerpoint.comments+xml"/>
  <Override PartName="/ppt/notesSlides/notesSlide20.xml" ContentType="application/vnd.openxmlformats-officedocument.presentationml.notesSlide+xml"/>
  <Override PartName="/ppt/comments/modernComment_192_54E0E3C1.xml" ContentType="application/vnd.ms-powerpoint.comments+xml"/>
  <Override PartName="/ppt/comments/modernComment_183_3CBA7F07.xml" ContentType="application/vnd.ms-powerpoint.comments+xml"/>
  <Override PartName="/ppt/comments/modernComment_1A4_75718E4C.xml" ContentType="application/vnd.ms-powerpoint.comments+xml"/>
  <Override PartName="/ppt/comments/modernComment_19D_55D0CEC7.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omments/modernComment_176_7E5A3DD4.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81_AE696227.xml" ContentType="application/vnd.ms-powerpoint.comment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8C_CC30A679.xml" ContentType="application/vnd.ms-powerpoint.comment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0.xml" ContentType="application/vnd.openxmlformats-officedocument.presentationml.notesSlide+xml"/>
  <Override PartName="/ppt/comments/modernComment_137_40FD2E76.xml" ContentType="application/vnd.ms-powerpoint.comment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171_FAA137BF.xml" ContentType="application/vnd.ms-powerpoint.comment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7"/>
  </p:notesMasterIdLst>
  <p:sldIdLst>
    <p:sldId id="415" r:id="rId5"/>
    <p:sldId id="305" r:id="rId6"/>
    <p:sldId id="416" r:id="rId7"/>
    <p:sldId id="406" r:id="rId8"/>
    <p:sldId id="417" r:id="rId9"/>
    <p:sldId id="307" r:id="rId10"/>
    <p:sldId id="364" r:id="rId11"/>
    <p:sldId id="363" r:id="rId12"/>
    <p:sldId id="375" r:id="rId13"/>
    <p:sldId id="365" r:id="rId14"/>
    <p:sldId id="418" r:id="rId15"/>
    <p:sldId id="378" r:id="rId16"/>
    <p:sldId id="410" r:id="rId17"/>
    <p:sldId id="362" r:id="rId18"/>
    <p:sldId id="414" r:id="rId19"/>
    <p:sldId id="398" r:id="rId20"/>
    <p:sldId id="381" r:id="rId21"/>
    <p:sldId id="411" r:id="rId22"/>
    <p:sldId id="421" r:id="rId23"/>
    <p:sldId id="382" r:id="rId24"/>
    <p:sldId id="404" r:id="rId25"/>
    <p:sldId id="409" r:id="rId26"/>
    <p:sldId id="402" r:id="rId27"/>
    <p:sldId id="387" r:id="rId28"/>
    <p:sldId id="420" r:id="rId29"/>
    <p:sldId id="413" r:id="rId30"/>
    <p:sldId id="386" r:id="rId31"/>
    <p:sldId id="374" r:id="rId32"/>
    <p:sldId id="399" r:id="rId33"/>
    <p:sldId id="376" r:id="rId34"/>
    <p:sldId id="308" r:id="rId35"/>
    <p:sldId id="391" r:id="rId36"/>
    <p:sldId id="385" r:id="rId37"/>
    <p:sldId id="389" r:id="rId38"/>
    <p:sldId id="407" r:id="rId39"/>
    <p:sldId id="388" r:id="rId40"/>
    <p:sldId id="396" r:id="rId41"/>
    <p:sldId id="311" r:id="rId42"/>
    <p:sldId id="394" r:id="rId43"/>
    <p:sldId id="390" r:id="rId44"/>
    <p:sldId id="400" r:id="rId45"/>
    <p:sldId id="397" r:id="rId46"/>
    <p:sldId id="370" r:id="rId47"/>
    <p:sldId id="270" r:id="rId48"/>
    <p:sldId id="369" r:id="rId49"/>
    <p:sldId id="403" r:id="rId50"/>
    <p:sldId id="366" r:id="rId51"/>
    <p:sldId id="395" r:id="rId52"/>
    <p:sldId id="367" r:id="rId53"/>
    <p:sldId id="383" r:id="rId54"/>
    <p:sldId id="422" r:id="rId55"/>
    <p:sldId id="368" r:id="rId56"/>
  </p:sldIdLst>
  <p:sldSz cx="12192000" cy="6858000"/>
  <p:notesSz cx="6985000" cy="92837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F8B60B-6B94-63DA-C354-B18B47C6A75F}" name="Josiah Joel Balona" initials="JJB" userId="S::jpb36@calvin.edu::3a464c82-0c68-44cf-9b7d-c2087e78167e" providerId="AD"/>
  <p188:author id="{DB627019-11D1-C0D2-EF41-9055AF5ECC71}" name="Moses Yang" initials="MY" userId="S::gy25@calvin.edu::793a66d5-f0fe-4324-a625-bc26bf661b5d" providerId="AD"/>
  <p188:author id="{74BB481F-2F2F-E922-EA8A-00678C30DF58}" name="Anika Huizinga" initials="AH" userId="Anika Huizinga" providerId="None"/>
  <p188:author id="{A2B4D232-5753-D681-2655-F0CEDF80B26D}" name="William Terpstra" initials="WT" userId="William Terpstra" providerId="None"/>
  <p188:author id="{F58C1736-945A-CD1F-4830-1C9126342CEF}" name="John Stehouwer" initials="JS" userId="John Stehouwer" providerId="None"/>
  <p188:author id="{2A555345-CCF5-D1E8-0148-5639E91A8C71}" name="Cameron Snoeyink" initials="CS" userId="S::cls42@calvin.edu::8b7000e2-3d21-4182-87f5-55d909e29f8e" providerId="AD"/>
  <p188:author id="{1A0E6145-CFD5-2401-450F-F60C9409EB5E}" name="Kasen Anderson" initials="KA" userId="S::kka6@calvin.edu::de788035-a8a7-47a5-8266-d180c04ed3c6" providerId="AD"/>
  <p188:author id="{4F8B0DA1-1402-E55C-E669-9B66972033FD}" name="Isaac Spackman" initials="IS" userId="S::ijs4@calvin.edu::2b1bdf72-42ca-4e15-80cc-21d6aa91e06b" providerId="AD"/>
  <p188:author id="{4A0B9EF5-E607-16B9-2530-CF49AD43738D}" name="Jack Cahalane" initials="JC" userId="S::jhc86@calvin.edu::df96d941-6f91-4944-bd6e-09c6779b725b" providerId="AD"/>
  <p188:author id="{09C303F9-6C98-3052-24B4-50ACDD9388C2}" name="William Terpstra" initials="WT" userId="S::wmt2@calvin.edu::36021218-c96a-447c-86db-8dbf7f8916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4D89"/>
    <a:srgbClr val="639171"/>
    <a:srgbClr val="9FD123"/>
    <a:srgbClr val="93D123"/>
    <a:srgbClr val="9F0000"/>
    <a:srgbClr val="88DE16"/>
    <a:srgbClr val="7AB242"/>
    <a:srgbClr val="58BB39"/>
    <a:srgbClr val="E16B09"/>
    <a:srgbClr val="6DB3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EC080E-917E-4A25-BE79-0AE720B42EFA}" v="486" dt="2021-12-05T17:28:50.096"/>
    <p1510:client id="{EF68632C-697A-4C80-B61F-CFBAB942C08B}" v="43" dt="2021-12-12T02:01:14.248"/>
    <p1510:client id="{F871C914-C8D5-43FD-9658-B321252EBB3C}" v="46" dt="2021-12-05T19:03:20.8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26" y="3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can" userId="a70b2f61-edf4-4a88-912e-0ebdf0c335f8" providerId="ADAL" clId="{3A064E49-46CB-451B-AD09-0E76BA5D3D2A}"/>
    <pc:docChg chg="undo custSel addSld delSld modSld sldOrd">
      <pc:chgData name="Duncan" userId="a70b2f61-edf4-4a88-912e-0ebdf0c335f8" providerId="ADAL" clId="{3A064E49-46CB-451B-AD09-0E76BA5D3D2A}" dt="2021-11-30T04:07:24.336" v="1442"/>
      <pc:docMkLst>
        <pc:docMk/>
      </pc:docMkLst>
      <pc:sldChg chg="modSp mod">
        <pc:chgData name="Duncan" userId="a70b2f61-edf4-4a88-912e-0ebdf0c335f8" providerId="ADAL" clId="{3A064E49-46CB-451B-AD09-0E76BA5D3D2A}" dt="2021-11-30T02:09:28.038" v="458"/>
        <pc:sldMkLst>
          <pc:docMk/>
          <pc:sldMk cId="4220161976" sldId="267"/>
        </pc:sldMkLst>
        <pc:graphicFrameChg chg="mod modGraphic">
          <ac:chgData name="Duncan" userId="a70b2f61-edf4-4a88-912e-0ebdf0c335f8" providerId="ADAL" clId="{3A064E49-46CB-451B-AD09-0E76BA5D3D2A}" dt="2021-11-30T02:09:28.038" v="458"/>
          <ac:graphicFrameMkLst>
            <pc:docMk/>
            <pc:sldMk cId="4220161976" sldId="267"/>
            <ac:graphicFrameMk id="6" creationId="{A6E13B5B-6C17-46CB-9644-8AAD8A937EFC}"/>
          </ac:graphicFrameMkLst>
        </pc:graphicFrameChg>
      </pc:sldChg>
      <pc:sldChg chg="addSp delSp modSp mod ord">
        <pc:chgData name="Duncan" userId="a70b2f61-edf4-4a88-912e-0ebdf0c335f8" providerId="ADAL" clId="{3A064E49-46CB-451B-AD09-0E76BA5D3D2A}" dt="2021-11-30T03:44:54.885" v="1211" actId="207"/>
        <pc:sldMkLst>
          <pc:docMk/>
          <pc:sldMk cId="3397338090" sldId="270"/>
        </pc:sldMkLst>
        <pc:spChg chg="mod">
          <ac:chgData name="Duncan" userId="a70b2f61-edf4-4a88-912e-0ebdf0c335f8" providerId="ADAL" clId="{3A064E49-46CB-451B-AD09-0E76BA5D3D2A}" dt="2021-11-30T03:44:54.885" v="1211" actId="207"/>
          <ac:spMkLst>
            <pc:docMk/>
            <pc:sldMk cId="3397338090" sldId="270"/>
            <ac:spMk id="2" creationId="{F6EB9501-C492-4A35-B4B6-922516692D6D}"/>
          </ac:spMkLst>
        </pc:spChg>
        <pc:graphicFrameChg chg="del">
          <ac:chgData name="Duncan" userId="a70b2f61-edf4-4a88-912e-0ebdf0c335f8" providerId="ADAL" clId="{3A064E49-46CB-451B-AD09-0E76BA5D3D2A}" dt="2021-11-30T01:06:39.827" v="9" actId="478"/>
          <ac:graphicFrameMkLst>
            <pc:docMk/>
            <pc:sldMk cId="3397338090" sldId="270"/>
            <ac:graphicFrameMk id="6" creationId="{009BC23E-DE52-412D-8C1C-4CD0B86F2401}"/>
          </ac:graphicFrameMkLst>
        </pc:graphicFrameChg>
        <pc:graphicFrameChg chg="add del mod">
          <ac:chgData name="Duncan" userId="a70b2f61-edf4-4a88-912e-0ebdf0c335f8" providerId="ADAL" clId="{3A064E49-46CB-451B-AD09-0E76BA5D3D2A}" dt="2021-11-30T02:08:46.929" v="441" actId="478"/>
          <ac:graphicFrameMkLst>
            <pc:docMk/>
            <pc:sldMk cId="3397338090" sldId="270"/>
            <ac:graphicFrameMk id="7" creationId="{126044D7-8173-4FF0-9001-ECF67D7920AF}"/>
          </ac:graphicFrameMkLst>
        </pc:graphicFrameChg>
        <pc:graphicFrameChg chg="add del mod">
          <ac:chgData name="Duncan" userId="a70b2f61-edf4-4a88-912e-0ebdf0c335f8" providerId="ADAL" clId="{3A064E49-46CB-451B-AD09-0E76BA5D3D2A}" dt="2021-11-30T02:12:12.191" v="474" actId="478"/>
          <ac:graphicFrameMkLst>
            <pc:docMk/>
            <pc:sldMk cId="3397338090" sldId="270"/>
            <ac:graphicFrameMk id="8" creationId="{C93F66AF-C08B-479D-B62F-B7BCE2C08A25}"/>
          </ac:graphicFrameMkLst>
        </pc:graphicFrameChg>
        <pc:graphicFrameChg chg="add del mod">
          <ac:chgData name="Duncan" userId="a70b2f61-edf4-4a88-912e-0ebdf0c335f8" providerId="ADAL" clId="{3A064E49-46CB-451B-AD09-0E76BA5D3D2A}" dt="2021-11-30T02:12:11.938" v="473"/>
          <ac:graphicFrameMkLst>
            <pc:docMk/>
            <pc:sldMk cId="3397338090" sldId="270"/>
            <ac:graphicFrameMk id="9" creationId="{83196704-1594-4925-A501-291F2600594E}"/>
          </ac:graphicFrameMkLst>
        </pc:graphicFrameChg>
      </pc:sldChg>
      <pc:sldChg chg="modSp mod">
        <pc:chgData name="Duncan" userId="a70b2f61-edf4-4a88-912e-0ebdf0c335f8" providerId="ADAL" clId="{3A064E49-46CB-451B-AD09-0E76BA5D3D2A}" dt="2021-11-30T01:06:51.049" v="13" actId="207"/>
        <pc:sldMkLst>
          <pc:docMk/>
          <pc:sldMk cId="3735172298" sldId="275"/>
        </pc:sldMkLst>
        <pc:graphicFrameChg chg="modGraphic">
          <ac:chgData name="Duncan" userId="a70b2f61-edf4-4a88-912e-0ebdf0c335f8" providerId="ADAL" clId="{3A064E49-46CB-451B-AD09-0E76BA5D3D2A}" dt="2021-11-30T01:06:51.049" v="13" actId="207"/>
          <ac:graphicFrameMkLst>
            <pc:docMk/>
            <pc:sldMk cId="3735172298" sldId="275"/>
            <ac:graphicFrameMk id="4" creationId="{6A7F9102-D49A-4191-A708-252CD95BD9BA}"/>
          </ac:graphicFrameMkLst>
        </pc:graphicFrameChg>
      </pc:sldChg>
      <pc:sldChg chg="addSp delSp modSp mod ord modClrScheme chgLayout">
        <pc:chgData name="Duncan" userId="a70b2f61-edf4-4a88-912e-0ebdf0c335f8" providerId="ADAL" clId="{3A064E49-46CB-451B-AD09-0E76BA5D3D2A}" dt="2021-11-30T04:06:41.721" v="1430" actId="1076"/>
        <pc:sldMkLst>
          <pc:docMk/>
          <pc:sldMk cId="1195243076" sldId="305"/>
        </pc:sldMkLst>
        <pc:spChg chg="mod ord">
          <ac:chgData name="Duncan" userId="a70b2f61-edf4-4a88-912e-0ebdf0c335f8" providerId="ADAL" clId="{3A064E49-46CB-451B-AD09-0E76BA5D3D2A}" dt="2021-11-30T04:04:11.434" v="1414" actId="700"/>
          <ac:spMkLst>
            <pc:docMk/>
            <pc:sldMk cId="1195243076" sldId="305"/>
            <ac:spMk id="2" creationId="{D91E5543-CB58-4912-9466-D0ECDC4F1E3D}"/>
          </ac:spMkLst>
        </pc:spChg>
        <pc:spChg chg="mod ord">
          <ac:chgData name="Duncan" userId="a70b2f61-edf4-4a88-912e-0ebdf0c335f8" providerId="ADAL" clId="{3A064E49-46CB-451B-AD09-0E76BA5D3D2A}" dt="2021-11-30T04:06:41.721" v="1430" actId="1076"/>
          <ac:spMkLst>
            <pc:docMk/>
            <pc:sldMk cId="1195243076" sldId="305"/>
            <ac:spMk id="3" creationId="{294425BD-D641-44CD-9439-7F6433A52A1F}"/>
          </ac:spMkLst>
        </pc:spChg>
        <pc:spChg chg="del">
          <ac:chgData name="Duncan" userId="a70b2f61-edf4-4a88-912e-0ebdf0c335f8" providerId="ADAL" clId="{3A064E49-46CB-451B-AD09-0E76BA5D3D2A}" dt="2021-11-30T03:47:41.513" v="1235" actId="478"/>
          <ac:spMkLst>
            <pc:docMk/>
            <pc:sldMk cId="1195243076" sldId="305"/>
            <ac:spMk id="4" creationId="{C49EF6AF-EE82-4834-BE29-87C3D67B0EC3}"/>
          </ac:spMkLst>
        </pc:spChg>
        <pc:spChg chg="add mod">
          <ac:chgData name="Duncan" userId="a70b2f61-edf4-4a88-912e-0ebdf0c335f8" providerId="ADAL" clId="{3A064E49-46CB-451B-AD09-0E76BA5D3D2A}" dt="2021-11-30T04:04:49.628" v="1421" actId="14100"/>
          <ac:spMkLst>
            <pc:docMk/>
            <pc:sldMk cId="1195243076" sldId="305"/>
            <ac:spMk id="6" creationId="{0B897521-C3F6-4CD8-861B-C7261042EE9C}"/>
          </ac:spMkLst>
        </pc:spChg>
        <pc:graphicFrameChg chg="add del modGraphic">
          <ac:chgData name="Duncan" userId="a70b2f61-edf4-4a88-912e-0ebdf0c335f8" providerId="ADAL" clId="{3A064E49-46CB-451B-AD09-0E76BA5D3D2A}" dt="2021-11-30T03:49:35.728" v="1321" actId="478"/>
          <ac:graphicFrameMkLst>
            <pc:docMk/>
            <pc:sldMk cId="1195243076" sldId="305"/>
            <ac:graphicFrameMk id="5" creationId="{D2A32642-CF33-4B31-AE7D-54AEAEC4AA60}"/>
          </ac:graphicFrameMkLst>
        </pc:graphicFrameChg>
        <pc:picChg chg="add mod">
          <ac:chgData name="Duncan" userId="a70b2f61-edf4-4a88-912e-0ebdf0c335f8" providerId="ADAL" clId="{3A064E49-46CB-451B-AD09-0E76BA5D3D2A}" dt="2021-11-30T04:05:03.202" v="1425" actId="14100"/>
          <ac:picMkLst>
            <pc:docMk/>
            <pc:sldMk cId="1195243076" sldId="305"/>
            <ac:picMk id="7" creationId="{346E41B3-B50B-4FE3-B1F1-5EAEB03019C4}"/>
          </ac:picMkLst>
        </pc:picChg>
      </pc:sldChg>
      <pc:sldChg chg="addSp delSp modSp mod ord">
        <pc:chgData name="Duncan" userId="a70b2f61-edf4-4a88-912e-0ebdf0c335f8" providerId="ADAL" clId="{3A064E49-46CB-451B-AD09-0E76BA5D3D2A}" dt="2021-11-30T04:07:20.127" v="1440"/>
        <pc:sldMkLst>
          <pc:docMk/>
          <pc:sldMk cId="538610350" sldId="307"/>
        </pc:sldMkLst>
        <pc:spChg chg="mod">
          <ac:chgData name="Duncan" userId="a70b2f61-edf4-4a88-912e-0ebdf0c335f8" providerId="ADAL" clId="{3A064E49-46CB-451B-AD09-0E76BA5D3D2A}" dt="2021-11-30T01:53:46.037" v="361" actId="207"/>
          <ac:spMkLst>
            <pc:docMk/>
            <pc:sldMk cId="538610350" sldId="307"/>
            <ac:spMk id="3" creationId="{1CA1D5C1-BFD6-40C3-A3F3-B46C6993A212}"/>
          </ac:spMkLst>
        </pc:spChg>
        <pc:graphicFrameChg chg="add mod">
          <ac:chgData name="Duncan" userId="a70b2f61-edf4-4a88-912e-0ebdf0c335f8" providerId="ADAL" clId="{3A064E49-46CB-451B-AD09-0E76BA5D3D2A}" dt="2021-11-30T04:07:20.127" v="1440"/>
          <ac:graphicFrameMkLst>
            <pc:docMk/>
            <pc:sldMk cId="538610350" sldId="307"/>
            <ac:graphicFrameMk id="5" creationId="{DF97E274-F4DE-42D5-857B-975314F9AED5}"/>
          </ac:graphicFrameMkLst>
        </pc:graphicFrameChg>
        <pc:graphicFrameChg chg="del">
          <ac:chgData name="Duncan" userId="a70b2f61-edf4-4a88-912e-0ebdf0c335f8" providerId="ADAL" clId="{3A064E49-46CB-451B-AD09-0E76BA5D3D2A}" dt="2021-11-30T04:07:19.892" v="1439" actId="478"/>
          <ac:graphicFrameMkLst>
            <pc:docMk/>
            <pc:sldMk cId="538610350" sldId="307"/>
            <ac:graphicFrameMk id="10" creationId="{A102CDAE-1FD1-4C61-B2A4-9C5CA81FBA74}"/>
          </ac:graphicFrameMkLst>
        </pc:graphicFrameChg>
      </pc:sldChg>
      <pc:sldChg chg="addSp delSp modSp mod delAnim">
        <pc:chgData name="Duncan" userId="a70b2f61-edf4-4a88-912e-0ebdf0c335f8" providerId="ADAL" clId="{3A064E49-46CB-451B-AD09-0E76BA5D3D2A}" dt="2021-11-30T03:24:41.913" v="1023" actId="13822"/>
        <pc:sldMkLst>
          <pc:docMk/>
          <pc:sldMk cId="3774840988" sldId="308"/>
        </pc:sldMkLst>
        <pc:spChg chg="del mod">
          <ac:chgData name="Duncan" userId="a70b2f61-edf4-4a88-912e-0ebdf0c335f8" providerId="ADAL" clId="{3A064E49-46CB-451B-AD09-0E76BA5D3D2A}" dt="2021-11-30T03:18:26.626" v="917" actId="478"/>
          <ac:spMkLst>
            <pc:docMk/>
            <pc:sldMk cId="3774840988" sldId="308"/>
            <ac:spMk id="3" creationId="{668A8A02-9C77-4D4E-A0A1-91F07A48A589}"/>
          </ac:spMkLst>
        </pc:spChg>
        <pc:spChg chg="add mod">
          <ac:chgData name="Duncan" userId="a70b2f61-edf4-4a88-912e-0ebdf0c335f8" providerId="ADAL" clId="{3A064E49-46CB-451B-AD09-0E76BA5D3D2A}" dt="2021-11-30T02:43:34.344" v="642"/>
          <ac:spMkLst>
            <pc:docMk/>
            <pc:sldMk cId="3774840988" sldId="308"/>
            <ac:spMk id="5" creationId="{C8620BA9-37B9-4D4C-AB52-892A1C330C7A}"/>
          </ac:spMkLst>
        </pc:spChg>
        <pc:spChg chg="add mod ord">
          <ac:chgData name="Duncan" userId="a70b2f61-edf4-4a88-912e-0ebdf0c335f8" providerId="ADAL" clId="{3A064E49-46CB-451B-AD09-0E76BA5D3D2A}" dt="2021-11-30T03:16:59.103" v="866" actId="1076"/>
          <ac:spMkLst>
            <pc:docMk/>
            <pc:sldMk cId="3774840988" sldId="308"/>
            <ac:spMk id="8" creationId="{96D89663-FF71-4055-AD15-93AE5886BCEA}"/>
          </ac:spMkLst>
        </pc:spChg>
        <pc:spChg chg="mod ord">
          <ac:chgData name="Duncan" userId="a70b2f61-edf4-4a88-912e-0ebdf0c335f8" providerId="ADAL" clId="{3A064E49-46CB-451B-AD09-0E76BA5D3D2A}" dt="2021-11-30T03:23:54.870" v="1016" actId="1076"/>
          <ac:spMkLst>
            <pc:docMk/>
            <pc:sldMk cId="3774840988" sldId="308"/>
            <ac:spMk id="13" creationId="{C8DE9934-94A4-4E95-8E3A-416C6E3C5CAB}"/>
          </ac:spMkLst>
        </pc:spChg>
        <pc:spChg chg="del">
          <ac:chgData name="Duncan" userId="a70b2f61-edf4-4a88-912e-0ebdf0c335f8" providerId="ADAL" clId="{3A064E49-46CB-451B-AD09-0E76BA5D3D2A}" dt="2021-11-30T02:49:33.246" v="656" actId="478"/>
          <ac:spMkLst>
            <pc:docMk/>
            <pc:sldMk cId="3774840988" sldId="308"/>
            <ac:spMk id="14" creationId="{176E287E-C0A8-4481-BB8B-A4C19D41FCA5}"/>
          </ac:spMkLst>
        </pc:spChg>
        <pc:spChg chg="del mod">
          <ac:chgData name="Duncan" userId="a70b2f61-edf4-4a88-912e-0ebdf0c335f8" providerId="ADAL" clId="{3A064E49-46CB-451B-AD09-0E76BA5D3D2A}" dt="2021-11-30T03:18:28.516" v="918" actId="478"/>
          <ac:spMkLst>
            <pc:docMk/>
            <pc:sldMk cId="3774840988" sldId="308"/>
            <ac:spMk id="16" creationId="{9B7BE663-B391-4459-A808-F85159FA27C8}"/>
          </ac:spMkLst>
        </pc:spChg>
        <pc:spChg chg="del">
          <ac:chgData name="Duncan" userId="a70b2f61-edf4-4a88-912e-0ebdf0c335f8" providerId="ADAL" clId="{3A064E49-46CB-451B-AD09-0E76BA5D3D2A}" dt="2021-11-30T02:41:43.246" v="640" actId="478"/>
          <ac:spMkLst>
            <pc:docMk/>
            <pc:sldMk cId="3774840988" sldId="308"/>
            <ac:spMk id="17" creationId="{B96A9FD2-862B-4FDE-A777-A4E3197F251C}"/>
          </ac:spMkLst>
        </pc:spChg>
        <pc:spChg chg="del">
          <ac:chgData name="Duncan" userId="a70b2f61-edf4-4a88-912e-0ebdf0c335f8" providerId="ADAL" clId="{3A064E49-46CB-451B-AD09-0E76BA5D3D2A}" dt="2021-11-30T02:41:40.401" v="639" actId="478"/>
          <ac:spMkLst>
            <pc:docMk/>
            <pc:sldMk cId="3774840988" sldId="308"/>
            <ac:spMk id="18" creationId="{29CBDFE5-3C33-444C-9B1D-D55161C81CA3}"/>
          </ac:spMkLst>
        </pc:spChg>
        <pc:spChg chg="del">
          <ac:chgData name="Duncan" userId="a70b2f61-edf4-4a88-912e-0ebdf0c335f8" providerId="ADAL" clId="{3A064E49-46CB-451B-AD09-0E76BA5D3D2A}" dt="2021-11-30T03:14:24.438" v="783" actId="478"/>
          <ac:spMkLst>
            <pc:docMk/>
            <pc:sldMk cId="3774840988" sldId="308"/>
            <ac:spMk id="19" creationId="{13C20C6F-4A4F-49DD-91A5-C6B7E89A5614}"/>
          </ac:spMkLst>
        </pc:spChg>
        <pc:spChg chg="del">
          <ac:chgData name="Duncan" userId="a70b2f61-edf4-4a88-912e-0ebdf0c335f8" providerId="ADAL" clId="{3A064E49-46CB-451B-AD09-0E76BA5D3D2A}" dt="2021-11-30T03:14:24.438" v="783" actId="478"/>
          <ac:spMkLst>
            <pc:docMk/>
            <pc:sldMk cId="3774840988" sldId="308"/>
            <ac:spMk id="20" creationId="{159119DE-019B-4B8C-8E61-598F03BA7B41}"/>
          </ac:spMkLst>
        </pc:spChg>
        <pc:spChg chg="del">
          <ac:chgData name="Duncan" userId="a70b2f61-edf4-4a88-912e-0ebdf0c335f8" providerId="ADAL" clId="{3A064E49-46CB-451B-AD09-0E76BA5D3D2A}" dt="2021-11-30T03:14:24.438" v="783" actId="478"/>
          <ac:spMkLst>
            <pc:docMk/>
            <pc:sldMk cId="3774840988" sldId="308"/>
            <ac:spMk id="21" creationId="{B6257CA9-3C12-4CD1-9DC6-422C24F953BD}"/>
          </ac:spMkLst>
        </pc:spChg>
        <pc:spChg chg="del mod">
          <ac:chgData name="Duncan" userId="a70b2f61-edf4-4a88-912e-0ebdf0c335f8" providerId="ADAL" clId="{3A064E49-46CB-451B-AD09-0E76BA5D3D2A}" dt="2021-11-30T03:20:47.841" v="976" actId="478"/>
          <ac:spMkLst>
            <pc:docMk/>
            <pc:sldMk cId="3774840988" sldId="308"/>
            <ac:spMk id="22" creationId="{D68D498C-32E1-4992-B22F-EA8DA0DD85B2}"/>
          </ac:spMkLst>
        </pc:spChg>
        <pc:spChg chg="del">
          <ac:chgData name="Duncan" userId="a70b2f61-edf4-4a88-912e-0ebdf0c335f8" providerId="ADAL" clId="{3A064E49-46CB-451B-AD09-0E76BA5D3D2A}" dt="2021-11-30T03:14:24.438" v="783" actId="478"/>
          <ac:spMkLst>
            <pc:docMk/>
            <pc:sldMk cId="3774840988" sldId="308"/>
            <ac:spMk id="23" creationId="{BEF7A211-9984-417F-BC06-74091C6513CC}"/>
          </ac:spMkLst>
        </pc:spChg>
        <pc:spChg chg="add mod">
          <ac:chgData name="Duncan" userId="a70b2f61-edf4-4a88-912e-0ebdf0c335f8" providerId="ADAL" clId="{3A064E49-46CB-451B-AD09-0E76BA5D3D2A}" dt="2021-11-30T03:16:50.358" v="863" actId="164"/>
          <ac:spMkLst>
            <pc:docMk/>
            <pc:sldMk cId="3774840988" sldId="308"/>
            <ac:spMk id="25" creationId="{08F32F65-DDEA-4378-AF45-54CE3014D482}"/>
          </ac:spMkLst>
        </pc:spChg>
        <pc:spChg chg="add mod">
          <ac:chgData name="Duncan" userId="a70b2f61-edf4-4a88-912e-0ebdf0c335f8" providerId="ADAL" clId="{3A064E49-46CB-451B-AD09-0E76BA5D3D2A}" dt="2021-11-30T03:16:50.358" v="863" actId="164"/>
          <ac:spMkLst>
            <pc:docMk/>
            <pc:sldMk cId="3774840988" sldId="308"/>
            <ac:spMk id="29" creationId="{5C31E2AF-B8BF-493C-9BA5-D2428A09D4E9}"/>
          </ac:spMkLst>
        </pc:spChg>
        <pc:spChg chg="add mod">
          <ac:chgData name="Duncan" userId="a70b2f61-edf4-4a88-912e-0ebdf0c335f8" providerId="ADAL" clId="{3A064E49-46CB-451B-AD09-0E76BA5D3D2A}" dt="2021-11-30T03:16:50.358" v="863" actId="164"/>
          <ac:spMkLst>
            <pc:docMk/>
            <pc:sldMk cId="3774840988" sldId="308"/>
            <ac:spMk id="30" creationId="{03A889E6-474E-4B38-9172-758FFD4F01EE}"/>
          </ac:spMkLst>
        </pc:spChg>
        <pc:spChg chg="add mod">
          <ac:chgData name="Duncan" userId="a70b2f61-edf4-4a88-912e-0ebdf0c335f8" providerId="ADAL" clId="{3A064E49-46CB-451B-AD09-0E76BA5D3D2A}" dt="2021-11-30T03:16:50.358" v="863" actId="164"/>
          <ac:spMkLst>
            <pc:docMk/>
            <pc:sldMk cId="3774840988" sldId="308"/>
            <ac:spMk id="31" creationId="{2298626F-AD76-40A1-BEA0-E3820CCCD1FD}"/>
          </ac:spMkLst>
        </pc:spChg>
        <pc:spChg chg="add mod">
          <ac:chgData name="Duncan" userId="a70b2f61-edf4-4a88-912e-0ebdf0c335f8" providerId="ADAL" clId="{3A064E49-46CB-451B-AD09-0E76BA5D3D2A}" dt="2021-11-30T03:16:50.358" v="863" actId="164"/>
          <ac:spMkLst>
            <pc:docMk/>
            <pc:sldMk cId="3774840988" sldId="308"/>
            <ac:spMk id="32" creationId="{E6A55DB9-C354-4103-8430-0960782E7971}"/>
          </ac:spMkLst>
        </pc:spChg>
        <pc:spChg chg="add mod">
          <ac:chgData name="Duncan" userId="a70b2f61-edf4-4a88-912e-0ebdf0c335f8" providerId="ADAL" clId="{3A064E49-46CB-451B-AD09-0E76BA5D3D2A}" dt="2021-11-30T03:16:50.358" v="863" actId="164"/>
          <ac:spMkLst>
            <pc:docMk/>
            <pc:sldMk cId="3774840988" sldId="308"/>
            <ac:spMk id="34" creationId="{4B3878E7-D767-4BE9-8A47-3BA8F18DE39B}"/>
          </ac:spMkLst>
        </pc:spChg>
        <pc:spChg chg="add del mod">
          <ac:chgData name="Duncan" userId="a70b2f61-edf4-4a88-912e-0ebdf0c335f8" providerId="ADAL" clId="{3A064E49-46CB-451B-AD09-0E76BA5D3D2A}" dt="2021-11-30T03:19:47.291" v="927" actId="478"/>
          <ac:spMkLst>
            <pc:docMk/>
            <pc:sldMk cId="3774840988" sldId="308"/>
            <ac:spMk id="37" creationId="{8F2FD309-BEFE-499F-B039-28AABFE48325}"/>
          </ac:spMkLst>
        </pc:spChg>
        <pc:spChg chg="add mod">
          <ac:chgData name="Duncan" userId="a70b2f61-edf4-4a88-912e-0ebdf0c335f8" providerId="ADAL" clId="{3A064E49-46CB-451B-AD09-0E76BA5D3D2A}" dt="2021-11-30T03:23:47.681" v="1015" actId="20577"/>
          <ac:spMkLst>
            <pc:docMk/>
            <pc:sldMk cId="3774840988" sldId="308"/>
            <ac:spMk id="38" creationId="{35AC57B7-6AD0-4411-9469-77D7BB82F04A}"/>
          </ac:spMkLst>
        </pc:spChg>
        <pc:spChg chg="del mod">
          <ac:chgData name="Duncan" userId="a70b2f61-edf4-4a88-912e-0ebdf0c335f8" providerId="ADAL" clId="{3A064E49-46CB-451B-AD09-0E76BA5D3D2A}" dt="2021-11-30T03:14:24.438" v="783" actId="478"/>
          <ac:spMkLst>
            <pc:docMk/>
            <pc:sldMk cId="3774840988" sldId="308"/>
            <ac:spMk id="39" creationId="{13679237-1DED-49F4-9DE9-2CE77AC62322}"/>
          </ac:spMkLst>
        </pc:spChg>
        <pc:spChg chg="add mod">
          <ac:chgData name="Duncan" userId="a70b2f61-edf4-4a88-912e-0ebdf0c335f8" providerId="ADAL" clId="{3A064E49-46CB-451B-AD09-0E76BA5D3D2A}" dt="2021-11-30T03:24:41.913" v="1023" actId="13822"/>
          <ac:spMkLst>
            <pc:docMk/>
            <pc:sldMk cId="3774840988" sldId="308"/>
            <ac:spMk id="40" creationId="{82EF0FA1-847C-4EAC-B519-3B6D69F0CAB7}"/>
          </ac:spMkLst>
        </pc:spChg>
        <pc:spChg chg="add del mod">
          <ac:chgData name="Duncan" userId="a70b2f61-edf4-4a88-912e-0ebdf0c335f8" providerId="ADAL" clId="{3A064E49-46CB-451B-AD09-0E76BA5D3D2A}" dt="2021-11-30T03:23:01.770" v="998" actId="478"/>
          <ac:spMkLst>
            <pc:docMk/>
            <pc:sldMk cId="3774840988" sldId="308"/>
            <ac:spMk id="42" creationId="{F42EF054-66DC-4EB5-B999-795698D779F9}"/>
          </ac:spMkLst>
        </pc:spChg>
        <pc:grpChg chg="add mod">
          <ac:chgData name="Duncan" userId="a70b2f61-edf4-4a88-912e-0ebdf0c335f8" providerId="ADAL" clId="{3A064E49-46CB-451B-AD09-0E76BA5D3D2A}" dt="2021-11-30T03:17:10.957" v="870" actId="1076"/>
          <ac:grpSpMkLst>
            <pc:docMk/>
            <pc:sldMk cId="3774840988" sldId="308"/>
            <ac:grpSpMk id="9" creationId="{17D34E82-F3BC-4ADE-85E4-979DDD8EB190}"/>
          </ac:grpSpMkLst>
        </pc:grpChg>
        <pc:graphicFrameChg chg="del">
          <ac:chgData name="Duncan" userId="a70b2f61-edf4-4a88-912e-0ebdf0c335f8" providerId="ADAL" clId="{3A064E49-46CB-451B-AD09-0E76BA5D3D2A}" dt="2021-11-30T01:07:17.241" v="19" actId="478"/>
          <ac:graphicFrameMkLst>
            <pc:docMk/>
            <pc:sldMk cId="3774840988" sldId="308"/>
            <ac:graphicFrameMk id="24" creationId="{F70DD65B-A2E5-4A07-8034-0FDBF9805DBB}"/>
          </ac:graphicFrameMkLst>
        </pc:graphicFrameChg>
        <pc:graphicFrameChg chg="add mod">
          <ac:chgData name="Duncan" userId="a70b2f61-edf4-4a88-912e-0ebdf0c335f8" providerId="ADAL" clId="{3A064E49-46CB-451B-AD09-0E76BA5D3D2A}" dt="2021-11-30T01:07:17.655" v="20"/>
          <ac:graphicFrameMkLst>
            <pc:docMk/>
            <pc:sldMk cId="3774840988" sldId="308"/>
            <ac:graphicFrameMk id="25" creationId="{4092F1E8-AE66-44D2-910C-CF9050680BB9}"/>
          </ac:graphicFrameMkLst>
        </pc:graphicFrameChg>
        <pc:picChg chg="del mod">
          <ac:chgData name="Duncan" userId="a70b2f61-edf4-4a88-912e-0ebdf0c335f8" providerId="ADAL" clId="{3A064E49-46CB-451B-AD09-0E76BA5D3D2A}" dt="2021-11-30T03:17:16.497" v="875" actId="478"/>
          <ac:picMkLst>
            <pc:docMk/>
            <pc:sldMk cId="3774840988" sldId="308"/>
            <ac:picMk id="4" creationId="{06B40E29-BE6F-4123-8524-8F71B235B3F4}"/>
          </ac:picMkLst>
        </pc:picChg>
        <pc:picChg chg="add mod">
          <ac:chgData name="Duncan" userId="a70b2f61-edf4-4a88-912e-0ebdf0c335f8" providerId="ADAL" clId="{3A064E49-46CB-451B-AD09-0E76BA5D3D2A}" dt="2021-11-30T03:16:50.358" v="863" actId="164"/>
          <ac:picMkLst>
            <pc:docMk/>
            <pc:sldMk cId="3774840988" sldId="308"/>
            <ac:picMk id="7" creationId="{3A27AD2B-650D-4282-B3F4-D446777F125B}"/>
          </ac:picMkLst>
        </pc:picChg>
        <pc:picChg chg="add del mod">
          <ac:chgData name="Duncan" userId="a70b2f61-edf4-4a88-912e-0ebdf0c335f8" providerId="ADAL" clId="{3A064E49-46CB-451B-AD09-0E76BA5D3D2A}" dt="2021-11-30T02:40:30.637" v="636" actId="478"/>
          <ac:picMkLst>
            <pc:docMk/>
            <pc:sldMk cId="3774840988" sldId="308"/>
            <ac:picMk id="7" creationId="{C973CE56-3966-47F0-B6DF-50FA40D72FB1}"/>
          </ac:picMkLst>
        </pc:picChg>
        <pc:picChg chg="add del mod">
          <ac:chgData name="Duncan" userId="a70b2f61-edf4-4a88-912e-0ebdf0c335f8" providerId="ADAL" clId="{3A064E49-46CB-451B-AD09-0E76BA5D3D2A}" dt="2021-11-30T03:22:11.100" v="982" actId="478"/>
          <ac:picMkLst>
            <pc:docMk/>
            <pc:sldMk cId="3774840988" sldId="308"/>
            <ac:picMk id="10" creationId="{99F21A7B-F5A1-4289-A2E4-0F1C88B9C61F}"/>
          </ac:picMkLst>
        </pc:picChg>
        <pc:picChg chg="del mod">
          <ac:chgData name="Duncan" userId="a70b2f61-edf4-4a88-912e-0ebdf0c335f8" providerId="ADAL" clId="{3A064E49-46CB-451B-AD09-0E76BA5D3D2A}" dt="2021-11-30T03:17:13.226" v="871" actId="478"/>
          <ac:picMkLst>
            <pc:docMk/>
            <pc:sldMk cId="3774840988" sldId="308"/>
            <ac:picMk id="26" creationId="{CA1A534F-EAE6-4CC0-A07D-5E3D1725E414}"/>
          </ac:picMkLst>
        </pc:picChg>
        <pc:picChg chg="del">
          <ac:chgData name="Duncan" userId="a70b2f61-edf4-4a88-912e-0ebdf0c335f8" providerId="ADAL" clId="{3A064E49-46CB-451B-AD09-0E76BA5D3D2A}" dt="2021-11-30T03:17:07.478" v="869" actId="478"/>
          <ac:picMkLst>
            <pc:docMk/>
            <pc:sldMk cId="3774840988" sldId="308"/>
            <ac:picMk id="27" creationId="{5D22B336-8871-4A1F-92E8-DDA03BC319E2}"/>
          </ac:picMkLst>
        </pc:picChg>
        <pc:picChg chg="del mod">
          <ac:chgData name="Duncan" userId="a70b2f61-edf4-4a88-912e-0ebdf0c335f8" providerId="ADAL" clId="{3A064E49-46CB-451B-AD09-0E76BA5D3D2A}" dt="2021-11-30T03:17:14.204" v="872" actId="478"/>
          <ac:picMkLst>
            <pc:docMk/>
            <pc:sldMk cId="3774840988" sldId="308"/>
            <ac:picMk id="28" creationId="{4D953EC9-49F1-4CAF-BF77-91C7D4156046}"/>
          </ac:picMkLst>
        </pc:picChg>
        <pc:picChg chg="add mod">
          <ac:chgData name="Duncan" userId="a70b2f61-edf4-4a88-912e-0ebdf0c335f8" providerId="ADAL" clId="{3A064E49-46CB-451B-AD09-0E76BA5D3D2A}" dt="2021-11-30T03:15:45.656" v="845" actId="571"/>
          <ac:picMkLst>
            <pc:docMk/>
            <pc:sldMk cId="3774840988" sldId="308"/>
            <ac:picMk id="33" creationId="{495D968D-908C-422D-81D0-82AC99EB990F}"/>
          </ac:picMkLst>
        </pc:picChg>
        <pc:picChg chg="add mod modCrop">
          <ac:chgData name="Duncan" userId="a70b2f61-edf4-4a88-912e-0ebdf0c335f8" providerId="ADAL" clId="{3A064E49-46CB-451B-AD09-0E76BA5D3D2A}" dt="2021-11-30T03:23:06.872" v="999" actId="14100"/>
          <ac:picMkLst>
            <pc:docMk/>
            <pc:sldMk cId="3774840988" sldId="308"/>
            <ac:picMk id="44" creationId="{BB36DD09-E4DF-4B9C-B459-191B9AF5671B}"/>
          </ac:picMkLst>
        </pc:picChg>
        <pc:picChg chg="mod">
          <ac:chgData name="Duncan" userId="a70b2f61-edf4-4a88-912e-0ebdf0c335f8" providerId="ADAL" clId="{3A064E49-46CB-451B-AD09-0E76BA5D3D2A}" dt="2021-11-30T03:24:22.533" v="1019" actId="14100"/>
          <ac:picMkLst>
            <pc:docMk/>
            <pc:sldMk cId="3774840988" sldId="308"/>
            <ac:picMk id="1026" creationId="{52D1D516-03CC-453D-ACB9-3AC5F0A04AC8}"/>
          </ac:picMkLst>
        </pc:picChg>
        <pc:cxnChg chg="del mod">
          <ac:chgData name="Duncan" userId="a70b2f61-edf4-4a88-912e-0ebdf0c335f8" providerId="ADAL" clId="{3A064E49-46CB-451B-AD09-0E76BA5D3D2A}" dt="2021-11-30T03:17:14.999" v="873" actId="478"/>
          <ac:cxnSpMkLst>
            <pc:docMk/>
            <pc:sldMk cId="3774840988" sldId="308"/>
            <ac:cxnSpMk id="6" creationId="{944B34FE-C74B-4496-8158-05C7525A0997}"/>
          </ac:cxnSpMkLst>
        </pc:cxnChg>
        <pc:cxnChg chg="del mod">
          <ac:chgData name="Duncan" userId="a70b2f61-edf4-4a88-912e-0ebdf0c335f8" providerId="ADAL" clId="{3A064E49-46CB-451B-AD09-0E76BA5D3D2A}" dt="2021-11-30T03:17:15.700" v="874" actId="478"/>
          <ac:cxnSpMkLst>
            <pc:docMk/>
            <pc:sldMk cId="3774840988" sldId="308"/>
            <ac:cxnSpMk id="35" creationId="{965CC826-298B-4588-9E8B-7D41AA0A8379}"/>
          </ac:cxnSpMkLst>
        </pc:cxnChg>
      </pc:sldChg>
      <pc:sldChg chg="modSp mod">
        <pc:chgData name="Duncan" userId="a70b2f61-edf4-4a88-912e-0ebdf0c335f8" providerId="ADAL" clId="{3A064E49-46CB-451B-AD09-0E76BA5D3D2A}" dt="2021-11-30T01:08:03.600" v="33" actId="207"/>
        <pc:sldMkLst>
          <pc:docMk/>
          <pc:sldMk cId="1298330932" sldId="310"/>
        </pc:sldMkLst>
        <pc:graphicFrameChg chg="modGraphic">
          <ac:chgData name="Duncan" userId="a70b2f61-edf4-4a88-912e-0ebdf0c335f8" providerId="ADAL" clId="{3A064E49-46CB-451B-AD09-0E76BA5D3D2A}" dt="2021-11-30T01:08:03.600" v="33" actId="207"/>
          <ac:graphicFrameMkLst>
            <pc:docMk/>
            <pc:sldMk cId="1298330932" sldId="310"/>
            <ac:graphicFrameMk id="8" creationId="{9E093116-3381-4A3A-88A6-D798AD775794}"/>
          </ac:graphicFrameMkLst>
        </pc:graphicFrameChg>
      </pc:sldChg>
      <pc:sldChg chg="addSp modSp mod">
        <pc:chgData name="Duncan" userId="a70b2f61-edf4-4a88-912e-0ebdf0c335f8" providerId="ADAL" clId="{3A064E49-46CB-451B-AD09-0E76BA5D3D2A}" dt="2021-11-30T04:06:05.960" v="1428"/>
        <pc:sldMkLst>
          <pc:docMk/>
          <pc:sldMk cId="1090334326" sldId="311"/>
        </pc:sldMkLst>
        <pc:graphicFrameChg chg="add mod">
          <ac:chgData name="Duncan" userId="a70b2f61-edf4-4a88-912e-0ebdf0c335f8" providerId="ADAL" clId="{3A064E49-46CB-451B-AD09-0E76BA5D3D2A}" dt="2021-11-30T01:07:21.234" v="21"/>
          <ac:graphicFrameMkLst>
            <pc:docMk/>
            <pc:sldMk cId="1090334326" sldId="311"/>
            <ac:graphicFrameMk id="9" creationId="{F970A490-7667-47DC-BEB9-8B7B47DCA3C1}"/>
          </ac:graphicFrameMkLst>
        </pc:graphicFrameChg>
        <pc:graphicFrameChg chg="add mod">
          <ac:chgData name="Duncan" userId="a70b2f61-edf4-4a88-912e-0ebdf0c335f8" providerId="ADAL" clId="{3A064E49-46CB-451B-AD09-0E76BA5D3D2A}" dt="2021-11-30T04:06:05.960" v="1428"/>
          <ac:graphicFrameMkLst>
            <pc:docMk/>
            <pc:sldMk cId="1090334326" sldId="311"/>
            <ac:graphicFrameMk id="13" creationId="{9BBD79AB-E482-4F29-8F8D-B97947BEB2E2}"/>
          </ac:graphicFrameMkLst>
        </pc:graphicFrameChg>
      </pc:sldChg>
      <pc:sldChg chg="mod modShow">
        <pc:chgData name="Duncan" userId="a70b2f61-edf4-4a88-912e-0ebdf0c335f8" providerId="ADAL" clId="{3A064E49-46CB-451B-AD09-0E76BA5D3D2A}" dt="2021-11-30T03:53:43.109" v="1329" actId="729"/>
        <pc:sldMkLst>
          <pc:docMk/>
          <pc:sldMk cId="870642200" sldId="316"/>
        </pc:sldMkLst>
      </pc:sldChg>
      <pc:sldChg chg="addSp delSp modSp mod">
        <pc:chgData name="Duncan" userId="a70b2f61-edf4-4a88-912e-0ebdf0c335f8" providerId="ADAL" clId="{3A064E49-46CB-451B-AD09-0E76BA5D3D2A}" dt="2021-11-30T04:07:00.119" v="1432" actId="14100"/>
        <pc:sldMkLst>
          <pc:docMk/>
          <pc:sldMk cId="2674137179" sldId="362"/>
        </pc:sldMkLst>
        <pc:spChg chg="mod">
          <ac:chgData name="Duncan" userId="a70b2f61-edf4-4a88-912e-0ebdf0c335f8" providerId="ADAL" clId="{3A064E49-46CB-451B-AD09-0E76BA5D3D2A}" dt="2021-11-30T04:03:38.256" v="1413" actId="207"/>
          <ac:spMkLst>
            <pc:docMk/>
            <pc:sldMk cId="2674137179" sldId="362"/>
            <ac:spMk id="6" creationId="{193D1A85-1E74-4FC2-941A-7BFF73331049}"/>
          </ac:spMkLst>
        </pc:spChg>
        <pc:spChg chg="mod">
          <ac:chgData name="Duncan" userId="a70b2f61-edf4-4a88-912e-0ebdf0c335f8" providerId="ADAL" clId="{3A064E49-46CB-451B-AD09-0E76BA5D3D2A}" dt="2021-11-30T04:01:03.493" v="1394" actId="1076"/>
          <ac:spMkLst>
            <pc:docMk/>
            <pc:sldMk cId="2674137179" sldId="362"/>
            <ac:spMk id="8" creationId="{CB705A3E-D788-4C22-AF5C-8D547DB5EF06}"/>
          </ac:spMkLst>
        </pc:spChg>
        <pc:graphicFrameChg chg="del">
          <ac:chgData name="Duncan" userId="a70b2f61-edf4-4a88-912e-0ebdf0c335f8" providerId="ADAL" clId="{3A064E49-46CB-451B-AD09-0E76BA5D3D2A}" dt="2021-11-30T01:06:12.646" v="4" actId="478"/>
          <ac:graphicFrameMkLst>
            <pc:docMk/>
            <pc:sldMk cId="2674137179" sldId="362"/>
            <ac:graphicFrameMk id="5" creationId="{60185825-2730-4607-9805-31E63401A8DF}"/>
          </ac:graphicFrameMkLst>
        </pc:graphicFrameChg>
        <pc:graphicFrameChg chg="add del mod">
          <ac:chgData name="Duncan" userId="a70b2f61-edf4-4a88-912e-0ebdf0c335f8" providerId="ADAL" clId="{3A064E49-46CB-451B-AD09-0E76BA5D3D2A}" dt="2021-11-30T02:15:15.791" v="483" actId="478"/>
          <ac:graphicFrameMkLst>
            <pc:docMk/>
            <pc:sldMk cId="2674137179" sldId="362"/>
            <ac:graphicFrameMk id="9" creationId="{1E5C06A9-BA3C-44E6-8160-AA325A11D0E5}"/>
          </ac:graphicFrameMkLst>
        </pc:graphicFrameChg>
        <pc:graphicFrameChg chg="add mod modGraphic">
          <ac:chgData name="Duncan" userId="a70b2f61-edf4-4a88-912e-0ebdf0c335f8" providerId="ADAL" clId="{3A064E49-46CB-451B-AD09-0E76BA5D3D2A}" dt="2021-11-30T02:15:40.181" v="488" actId="207"/>
          <ac:graphicFrameMkLst>
            <pc:docMk/>
            <pc:sldMk cId="2674137179" sldId="362"/>
            <ac:graphicFrameMk id="10" creationId="{0274AEB8-4824-443A-A265-4181BA98B7F8}"/>
          </ac:graphicFrameMkLst>
        </pc:graphicFrameChg>
        <pc:picChg chg="del">
          <ac:chgData name="Duncan" userId="a70b2f61-edf4-4a88-912e-0ebdf0c335f8" providerId="ADAL" clId="{3A064E49-46CB-451B-AD09-0E76BA5D3D2A}" dt="2021-11-30T04:00:54.198" v="1391" actId="478"/>
          <ac:picMkLst>
            <pc:docMk/>
            <pc:sldMk cId="2674137179" sldId="362"/>
            <ac:picMk id="4" creationId="{6F1FFF27-0AC1-46D2-9142-38986DCDE12D}"/>
          </ac:picMkLst>
        </pc:picChg>
        <pc:picChg chg="add mod">
          <ac:chgData name="Duncan" userId="a70b2f61-edf4-4a88-912e-0ebdf0c335f8" providerId="ADAL" clId="{3A064E49-46CB-451B-AD09-0E76BA5D3D2A}" dt="2021-11-30T04:07:00.119" v="1432" actId="14100"/>
          <ac:picMkLst>
            <pc:docMk/>
            <pc:sldMk cId="2674137179" sldId="362"/>
            <ac:picMk id="11" creationId="{2281AD59-CB72-4C5A-B5CC-6440167B1FEF}"/>
          </ac:picMkLst>
        </pc:picChg>
      </pc:sldChg>
      <pc:sldChg chg="addSp delSp modSp mod">
        <pc:chgData name="Duncan" userId="a70b2f61-edf4-4a88-912e-0ebdf0c335f8" providerId="ADAL" clId="{3A064E49-46CB-451B-AD09-0E76BA5D3D2A}" dt="2021-11-30T04:07:14.411" v="1438"/>
        <pc:sldMkLst>
          <pc:docMk/>
          <pc:sldMk cId="1457013036" sldId="363"/>
        </pc:sldMkLst>
        <pc:spChg chg="mod">
          <ac:chgData name="Duncan" userId="a70b2f61-edf4-4a88-912e-0ebdf0c335f8" providerId="ADAL" clId="{3A064E49-46CB-451B-AD09-0E76BA5D3D2A}" dt="2021-11-30T01:48:42.958" v="320" actId="113"/>
          <ac:spMkLst>
            <pc:docMk/>
            <pc:sldMk cId="1457013036" sldId="363"/>
            <ac:spMk id="8" creationId="{FF470501-5981-4269-B8A8-FBDEE18E4AE4}"/>
          </ac:spMkLst>
        </pc:spChg>
        <pc:spChg chg="mod">
          <ac:chgData name="Duncan" userId="a70b2f61-edf4-4a88-912e-0ebdf0c335f8" providerId="ADAL" clId="{3A064E49-46CB-451B-AD09-0E76BA5D3D2A}" dt="2021-11-30T01:48:44.893" v="321" actId="113"/>
          <ac:spMkLst>
            <pc:docMk/>
            <pc:sldMk cId="1457013036" sldId="363"/>
            <ac:spMk id="9" creationId="{F71AED76-A909-44B8-968C-A18766B92137}"/>
          </ac:spMkLst>
        </pc:spChg>
        <pc:spChg chg="mod">
          <ac:chgData name="Duncan" userId="a70b2f61-edf4-4a88-912e-0ebdf0c335f8" providerId="ADAL" clId="{3A064E49-46CB-451B-AD09-0E76BA5D3D2A}" dt="2021-11-30T01:48:46.797" v="322" actId="113"/>
          <ac:spMkLst>
            <pc:docMk/>
            <pc:sldMk cId="1457013036" sldId="363"/>
            <ac:spMk id="10" creationId="{C40518D9-255F-45CD-9E32-F5D5134E6E1A}"/>
          </ac:spMkLst>
        </pc:spChg>
        <pc:graphicFrameChg chg="del">
          <ac:chgData name="Duncan" userId="a70b2f61-edf4-4a88-912e-0ebdf0c335f8" providerId="ADAL" clId="{3A064E49-46CB-451B-AD09-0E76BA5D3D2A}" dt="2021-11-30T02:16:05.111" v="493" actId="478"/>
          <ac:graphicFrameMkLst>
            <pc:docMk/>
            <pc:sldMk cId="1457013036" sldId="363"/>
            <ac:graphicFrameMk id="11" creationId="{53AC7C61-8CCC-462B-8B03-5FE3C35A619E}"/>
          </ac:graphicFrameMkLst>
        </pc:graphicFrameChg>
        <pc:graphicFrameChg chg="add del mod modGraphic">
          <ac:chgData name="Duncan" userId="a70b2f61-edf4-4a88-912e-0ebdf0c335f8" providerId="ADAL" clId="{3A064E49-46CB-451B-AD09-0E76BA5D3D2A}" dt="2021-11-30T04:07:14.079" v="1437" actId="478"/>
          <ac:graphicFrameMkLst>
            <pc:docMk/>
            <pc:sldMk cId="1457013036" sldId="363"/>
            <ac:graphicFrameMk id="13" creationId="{B564229E-E838-41B8-B74D-7441B989EC47}"/>
          </ac:graphicFrameMkLst>
        </pc:graphicFrameChg>
        <pc:graphicFrameChg chg="add mod">
          <ac:chgData name="Duncan" userId="a70b2f61-edf4-4a88-912e-0ebdf0c335f8" providerId="ADAL" clId="{3A064E49-46CB-451B-AD09-0E76BA5D3D2A}" dt="2021-11-30T04:07:14.411" v="1438"/>
          <ac:graphicFrameMkLst>
            <pc:docMk/>
            <pc:sldMk cId="1457013036" sldId="363"/>
            <ac:graphicFrameMk id="14" creationId="{1D0BB1A9-47C8-482D-85EC-C568494FA55A}"/>
          </ac:graphicFrameMkLst>
        </pc:graphicFrameChg>
      </pc:sldChg>
      <pc:sldChg chg="addSp delSp modSp mod">
        <pc:chgData name="Duncan" userId="a70b2f61-edf4-4a88-912e-0ebdf0c335f8" providerId="ADAL" clId="{3A064E49-46CB-451B-AD09-0E76BA5D3D2A}" dt="2021-11-30T04:07:24.336" v="1442"/>
        <pc:sldMkLst>
          <pc:docMk/>
          <pc:sldMk cId="1751350108" sldId="364"/>
        </pc:sldMkLst>
        <pc:spChg chg="mod">
          <ac:chgData name="Duncan" userId="a70b2f61-edf4-4a88-912e-0ebdf0c335f8" providerId="ADAL" clId="{3A064E49-46CB-451B-AD09-0E76BA5D3D2A}" dt="2021-11-30T01:54:02.125" v="362" actId="207"/>
          <ac:spMkLst>
            <pc:docMk/>
            <pc:sldMk cId="1751350108" sldId="364"/>
            <ac:spMk id="3" creationId="{1CA1D5C1-BFD6-40C3-A3F3-B46C6993A212}"/>
          </ac:spMkLst>
        </pc:spChg>
        <pc:graphicFrameChg chg="add mod">
          <ac:chgData name="Duncan" userId="a70b2f61-edf4-4a88-912e-0ebdf0c335f8" providerId="ADAL" clId="{3A064E49-46CB-451B-AD09-0E76BA5D3D2A}" dt="2021-11-30T04:07:24.336" v="1442"/>
          <ac:graphicFrameMkLst>
            <pc:docMk/>
            <pc:sldMk cId="1751350108" sldId="364"/>
            <ac:graphicFrameMk id="5" creationId="{158230AA-408A-4092-A5B7-102AEB5230A4}"/>
          </ac:graphicFrameMkLst>
        </pc:graphicFrameChg>
        <pc:graphicFrameChg chg="del">
          <ac:chgData name="Duncan" userId="a70b2f61-edf4-4a88-912e-0ebdf0c335f8" providerId="ADAL" clId="{3A064E49-46CB-451B-AD09-0E76BA5D3D2A}" dt="2021-11-30T04:07:24.152" v="1441" actId="478"/>
          <ac:graphicFrameMkLst>
            <pc:docMk/>
            <pc:sldMk cId="1751350108" sldId="364"/>
            <ac:graphicFrameMk id="7" creationId="{BCC15588-9259-40C5-856E-DE5B64D9008A}"/>
          </ac:graphicFrameMkLst>
        </pc:graphicFrameChg>
      </pc:sldChg>
      <pc:sldChg chg="addSp delSp modSp mod ord">
        <pc:chgData name="Duncan" userId="a70b2f61-edf4-4a88-912e-0ebdf0c335f8" providerId="ADAL" clId="{3A064E49-46CB-451B-AD09-0E76BA5D3D2A}" dt="2021-11-30T04:07:06.723" v="1434"/>
        <pc:sldMkLst>
          <pc:docMk/>
          <pc:sldMk cId="3252042138" sldId="365"/>
        </pc:sldMkLst>
        <pc:spChg chg="mod">
          <ac:chgData name="Duncan" userId="a70b2f61-edf4-4a88-912e-0ebdf0c335f8" providerId="ADAL" clId="{3A064E49-46CB-451B-AD09-0E76BA5D3D2A}" dt="2021-11-30T03:55:20.322" v="1362" actId="20577"/>
          <ac:spMkLst>
            <pc:docMk/>
            <pc:sldMk cId="3252042138" sldId="365"/>
            <ac:spMk id="2" creationId="{B64E1E40-0CF8-47E4-9E8A-FFAA356B889E}"/>
          </ac:spMkLst>
        </pc:spChg>
        <pc:spChg chg="add del mod">
          <ac:chgData name="Duncan" userId="a70b2f61-edf4-4a88-912e-0ebdf0c335f8" providerId="ADAL" clId="{3A064E49-46CB-451B-AD09-0E76BA5D3D2A}" dt="2021-11-30T03:59:21.221" v="1379" actId="478"/>
          <ac:spMkLst>
            <pc:docMk/>
            <pc:sldMk cId="3252042138" sldId="365"/>
            <ac:spMk id="3" creationId="{DCF885F3-C64C-4D91-A7F3-36EFC46FB590}"/>
          </ac:spMkLst>
        </pc:spChg>
        <pc:spChg chg="mod">
          <ac:chgData name="Duncan" userId="a70b2f61-edf4-4a88-912e-0ebdf0c335f8" providerId="ADAL" clId="{3A064E49-46CB-451B-AD09-0E76BA5D3D2A}" dt="2021-11-30T01:53:39.159" v="359" actId="207"/>
          <ac:spMkLst>
            <pc:docMk/>
            <pc:sldMk cId="3252042138" sldId="365"/>
            <ac:spMk id="6" creationId="{193D1A85-1E74-4FC2-941A-7BFF73331049}"/>
          </ac:spMkLst>
        </pc:spChg>
        <pc:graphicFrameChg chg="del">
          <ac:chgData name="Duncan" userId="a70b2f61-edf4-4a88-912e-0ebdf0c335f8" providerId="ADAL" clId="{3A064E49-46CB-451B-AD09-0E76BA5D3D2A}" dt="2021-11-30T01:06:07.906" v="2" actId="478"/>
          <ac:graphicFrameMkLst>
            <pc:docMk/>
            <pc:sldMk cId="3252042138" sldId="365"/>
            <ac:graphicFrameMk id="5" creationId="{60185825-2730-4607-9805-31E63401A8DF}"/>
          </ac:graphicFrameMkLst>
        </pc:graphicFrameChg>
        <pc:graphicFrameChg chg="add del mod">
          <ac:chgData name="Duncan" userId="a70b2f61-edf4-4a88-912e-0ebdf0c335f8" providerId="ADAL" clId="{3A064E49-46CB-451B-AD09-0E76BA5D3D2A}" dt="2021-11-30T02:15:51.648" v="491" actId="478"/>
          <ac:graphicFrameMkLst>
            <pc:docMk/>
            <pc:sldMk cId="3252042138" sldId="365"/>
            <ac:graphicFrameMk id="7" creationId="{6A9F1083-3651-43DB-9A00-935492434AEE}"/>
          </ac:graphicFrameMkLst>
        </pc:graphicFrameChg>
        <pc:graphicFrameChg chg="add del mod">
          <ac:chgData name="Duncan" userId="a70b2f61-edf4-4a88-912e-0ebdf0c335f8" providerId="ADAL" clId="{3A064E49-46CB-451B-AD09-0E76BA5D3D2A}" dt="2021-11-30T04:07:06.540" v="1433" actId="478"/>
          <ac:graphicFrameMkLst>
            <pc:docMk/>
            <pc:sldMk cId="3252042138" sldId="365"/>
            <ac:graphicFrameMk id="8" creationId="{78775BF6-46E0-47BE-8468-742F5C5EADD9}"/>
          </ac:graphicFrameMkLst>
        </pc:graphicFrameChg>
        <pc:graphicFrameChg chg="add mod">
          <ac:chgData name="Duncan" userId="a70b2f61-edf4-4a88-912e-0ebdf0c335f8" providerId="ADAL" clId="{3A064E49-46CB-451B-AD09-0E76BA5D3D2A}" dt="2021-11-30T04:07:06.723" v="1434"/>
          <ac:graphicFrameMkLst>
            <pc:docMk/>
            <pc:sldMk cId="3252042138" sldId="365"/>
            <ac:graphicFrameMk id="19" creationId="{A1032A25-697A-46CD-9C08-18267D484878}"/>
          </ac:graphicFrameMkLst>
        </pc:graphicFrameChg>
        <pc:picChg chg="add mod">
          <ac:chgData name="Duncan" userId="a70b2f61-edf4-4a88-912e-0ebdf0c335f8" providerId="ADAL" clId="{3A064E49-46CB-451B-AD09-0E76BA5D3D2A}" dt="2021-11-30T03:57:34.110" v="1365" actId="571"/>
          <ac:picMkLst>
            <pc:docMk/>
            <pc:sldMk cId="3252042138" sldId="365"/>
            <ac:picMk id="9" creationId="{CA1B10B9-7638-4B44-9AF6-E7FD517C0BE0}"/>
          </ac:picMkLst>
        </pc:picChg>
        <pc:picChg chg="add mod">
          <ac:chgData name="Duncan" userId="a70b2f61-edf4-4a88-912e-0ebdf0c335f8" providerId="ADAL" clId="{3A064E49-46CB-451B-AD09-0E76BA5D3D2A}" dt="2021-11-30T03:57:34.110" v="1365" actId="571"/>
          <ac:picMkLst>
            <pc:docMk/>
            <pc:sldMk cId="3252042138" sldId="365"/>
            <ac:picMk id="10" creationId="{5D2F1399-BBAA-4E75-AB2D-E54427DED4CB}"/>
          </ac:picMkLst>
        </pc:picChg>
        <pc:picChg chg="add mod">
          <ac:chgData name="Duncan" userId="a70b2f61-edf4-4a88-912e-0ebdf0c335f8" providerId="ADAL" clId="{3A064E49-46CB-451B-AD09-0E76BA5D3D2A}" dt="2021-11-30T03:57:36.632" v="1367" actId="571"/>
          <ac:picMkLst>
            <pc:docMk/>
            <pc:sldMk cId="3252042138" sldId="365"/>
            <ac:picMk id="11" creationId="{F01CC0FD-AEB1-4F2C-987F-3A8B192A69FA}"/>
          </ac:picMkLst>
        </pc:picChg>
        <pc:picChg chg="add mod">
          <ac:chgData name="Duncan" userId="a70b2f61-edf4-4a88-912e-0ebdf0c335f8" providerId="ADAL" clId="{3A064E49-46CB-451B-AD09-0E76BA5D3D2A}" dt="2021-11-30T03:57:36.632" v="1367" actId="571"/>
          <ac:picMkLst>
            <pc:docMk/>
            <pc:sldMk cId="3252042138" sldId="365"/>
            <ac:picMk id="12" creationId="{4EA378BB-F386-4970-B473-059A0D50A1F7}"/>
          </ac:picMkLst>
        </pc:picChg>
        <pc:picChg chg="add del mod">
          <ac:chgData name="Duncan" userId="a70b2f61-edf4-4a88-912e-0ebdf0c335f8" providerId="ADAL" clId="{3A064E49-46CB-451B-AD09-0E76BA5D3D2A}" dt="2021-11-30T04:00:33.073" v="1390" actId="478"/>
          <ac:picMkLst>
            <pc:docMk/>
            <pc:sldMk cId="3252042138" sldId="365"/>
            <ac:picMk id="13" creationId="{84854182-E818-45E2-9AF0-0C7D89E35E67}"/>
          </ac:picMkLst>
        </pc:picChg>
        <pc:picChg chg="del">
          <ac:chgData name="Duncan" userId="a70b2f61-edf4-4a88-912e-0ebdf0c335f8" providerId="ADAL" clId="{3A064E49-46CB-451B-AD09-0E76BA5D3D2A}" dt="2021-11-30T04:01:22.324" v="1397" actId="478"/>
          <ac:picMkLst>
            <pc:docMk/>
            <pc:sldMk cId="3252042138" sldId="365"/>
            <ac:picMk id="1026" creationId="{ABFEE935-A78A-4758-A4C6-6ADBB8C9ED9C}"/>
          </ac:picMkLst>
        </pc:picChg>
        <pc:picChg chg="add del">
          <ac:chgData name="Duncan" userId="a70b2f61-edf4-4a88-912e-0ebdf0c335f8" providerId="ADAL" clId="{3A064E49-46CB-451B-AD09-0E76BA5D3D2A}" dt="2021-11-30T03:57:36.964" v="1368"/>
          <ac:picMkLst>
            <pc:docMk/>
            <pc:sldMk cId="3252042138" sldId="365"/>
            <ac:picMk id="2050" creationId="{C872F45B-FFE8-42E0-A018-E4D3C3D5365A}"/>
          </ac:picMkLst>
        </pc:picChg>
        <pc:picChg chg="add mod">
          <ac:chgData name="Duncan" userId="a70b2f61-edf4-4a88-912e-0ebdf0c335f8" providerId="ADAL" clId="{3A064E49-46CB-451B-AD09-0E76BA5D3D2A}" dt="2021-11-30T04:03:07.347" v="1412" actId="1076"/>
          <ac:picMkLst>
            <pc:docMk/>
            <pc:sldMk cId="3252042138" sldId="365"/>
            <ac:picMk id="2052" creationId="{72719B33-20F3-4787-AD1E-B719D97FC48B}"/>
          </ac:picMkLst>
        </pc:picChg>
        <pc:picChg chg="add del">
          <ac:chgData name="Duncan" userId="a70b2f61-edf4-4a88-912e-0ebdf0c335f8" providerId="ADAL" clId="{3A064E49-46CB-451B-AD09-0E76BA5D3D2A}" dt="2021-11-30T03:58:28.579" v="1372"/>
          <ac:picMkLst>
            <pc:docMk/>
            <pc:sldMk cId="3252042138" sldId="365"/>
            <ac:picMk id="2054" creationId="{EEA8385D-90BC-45DD-8A9C-017172C32747}"/>
          </ac:picMkLst>
        </pc:picChg>
        <pc:picChg chg="add mod">
          <ac:chgData name="Duncan" userId="a70b2f61-edf4-4a88-912e-0ebdf0c335f8" providerId="ADAL" clId="{3A064E49-46CB-451B-AD09-0E76BA5D3D2A}" dt="2021-11-30T04:03:04.979" v="1411" actId="1076"/>
          <ac:picMkLst>
            <pc:docMk/>
            <pc:sldMk cId="3252042138" sldId="365"/>
            <ac:picMk id="2056" creationId="{02A24B2D-0490-4B97-8626-677C61E0B3E0}"/>
          </ac:picMkLst>
        </pc:picChg>
      </pc:sldChg>
      <pc:sldChg chg="addSp delSp modSp mod">
        <pc:chgData name="Duncan" userId="a70b2f61-edf4-4a88-912e-0ebdf0c335f8" providerId="ADAL" clId="{3A064E49-46CB-451B-AD09-0E76BA5D3D2A}" dt="2021-11-30T02:35:01.715" v="620" actId="1076"/>
        <pc:sldMkLst>
          <pc:docMk/>
          <pc:sldMk cId="3600615178" sldId="366"/>
        </pc:sldMkLst>
        <pc:graphicFrameChg chg="add mod">
          <ac:chgData name="Duncan" userId="a70b2f61-edf4-4a88-912e-0ebdf0c335f8" providerId="ADAL" clId="{3A064E49-46CB-451B-AD09-0E76BA5D3D2A}" dt="2021-11-30T01:07:26.107" v="24"/>
          <ac:graphicFrameMkLst>
            <pc:docMk/>
            <pc:sldMk cId="3600615178" sldId="366"/>
            <ac:graphicFrameMk id="5" creationId="{53240758-6B03-494C-8270-EEAF464F06E7}"/>
          </ac:graphicFrameMkLst>
        </pc:graphicFrameChg>
        <pc:graphicFrameChg chg="del modGraphic">
          <ac:chgData name="Duncan" userId="a70b2f61-edf4-4a88-912e-0ebdf0c335f8" providerId="ADAL" clId="{3A064E49-46CB-451B-AD09-0E76BA5D3D2A}" dt="2021-11-30T01:07:25.890" v="23" actId="478"/>
          <ac:graphicFrameMkLst>
            <pc:docMk/>
            <pc:sldMk cId="3600615178" sldId="366"/>
            <ac:graphicFrameMk id="8" creationId="{9E093116-3381-4A3A-88A6-D798AD775794}"/>
          </ac:graphicFrameMkLst>
        </pc:graphicFrameChg>
        <pc:picChg chg="mod">
          <ac:chgData name="Duncan" userId="a70b2f61-edf4-4a88-912e-0ebdf0c335f8" providerId="ADAL" clId="{3A064E49-46CB-451B-AD09-0E76BA5D3D2A}" dt="2021-11-30T02:35:01.715" v="620" actId="1076"/>
          <ac:picMkLst>
            <pc:docMk/>
            <pc:sldMk cId="3600615178" sldId="366"/>
            <ac:picMk id="11" creationId="{51994782-FB96-428A-A077-BA46CEDCFE07}"/>
          </ac:picMkLst>
        </pc:picChg>
      </pc:sldChg>
      <pc:sldChg chg="addSp delSp modSp mod">
        <pc:chgData name="Duncan" userId="a70b2f61-edf4-4a88-912e-0ebdf0c335f8" providerId="ADAL" clId="{3A064E49-46CB-451B-AD09-0E76BA5D3D2A}" dt="2021-11-30T03:45:33.529" v="1220"/>
        <pc:sldMkLst>
          <pc:docMk/>
          <pc:sldMk cId="1559205441" sldId="367"/>
        </pc:sldMkLst>
        <pc:graphicFrameChg chg="del">
          <ac:chgData name="Duncan" userId="a70b2f61-edf4-4a88-912e-0ebdf0c335f8" providerId="ADAL" clId="{3A064E49-46CB-451B-AD09-0E76BA5D3D2A}" dt="2021-11-30T01:08:24.444" v="38" actId="478"/>
          <ac:graphicFrameMkLst>
            <pc:docMk/>
            <pc:sldMk cId="1559205441" sldId="367"/>
            <ac:graphicFrameMk id="7" creationId="{578262BF-6C25-428B-B341-0ED8F4C8D322}"/>
          </ac:graphicFrameMkLst>
        </pc:graphicFrameChg>
        <pc:graphicFrameChg chg="add del mod">
          <ac:chgData name="Duncan" userId="a70b2f61-edf4-4a88-912e-0ebdf0c335f8" providerId="ADAL" clId="{3A064E49-46CB-451B-AD09-0E76BA5D3D2A}" dt="2021-11-30T03:45:33.318" v="1219" actId="478"/>
          <ac:graphicFrameMkLst>
            <pc:docMk/>
            <pc:sldMk cId="1559205441" sldId="367"/>
            <ac:graphicFrameMk id="8" creationId="{8551C036-1850-42A5-AC0F-18DDFBE7B2BD}"/>
          </ac:graphicFrameMkLst>
        </pc:graphicFrameChg>
        <pc:graphicFrameChg chg="add mod">
          <ac:chgData name="Duncan" userId="a70b2f61-edf4-4a88-912e-0ebdf0c335f8" providerId="ADAL" clId="{3A064E49-46CB-451B-AD09-0E76BA5D3D2A}" dt="2021-11-30T03:45:33.529" v="1220"/>
          <ac:graphicFrameMkLst>
            <pc:docMk/>
            <pc:sldMk cId="1559205441" sldId="367"/>
            <ac:graphicFrameMk id="9" creationId="{CC015D47-517F-4193-8880-817854DF59ED}"/>
          </ac:graphicFrameMkLst>
        </pc:graphicFrameChg>
      </pc:sldChg>
      <pc:sldChg chg="addSp delSp modSp mod">
        <pc:chgData name="Duncan" userId="a70b2f61-edf4-4a88-912e-0ebdf0c335f8" providerId="ADAL" clId="{3A064E49-46CB-451B-AD09-0E76BA5D3D2A}" dt="2021-11-30T03:46:46.512" v="1234" actId="207"/>
        <pc:sldMkLst>
          <pc:docMk/>
          <pc:sldMk cId="2809095451" sldId="368"/>
        </pc:sldMkLst>
        <pc:spChg chg="mod">
          <ac:chgData name="Duncan" userId="a70b2f61-edf4-4a88-912e-0ebdf0c335f8" providerId="ADAL" clId="{3A064E49-46CB-451B-AD09-0E76BA5D3D2A}" dt="2021-11-30T03:46:46.512" v="1234" actId="207"/>
          <ac:spMkLst>
            <pc:docMk/>
            <pc:sldMk cId="2809095451" sldId="368"/>
            <ac:spMk id="2" creationId="{84B4DC14-934E-4FE6-8E79-CCA11BDB1EF9}"/>
          </ac:spMkLst>
        </pc:spChg>
        <pc:graphicFrameChg chg="del mod modGraphic">
          <ac:chgData name="Duncan" userId="a70b2f61-edf4-4a88-912e-0ebdf0c335f8" providerId="ADAL" clId="{3A064E49-46CB-451B-AD09-0E76BA5D3D2A}" dt="2021-11-30T03:45:38.801" v="1223" actId="478"/>
          <ac:graphicFrameMkLst>
            <pc:docMk/>
            <pc:sldMk cId="2809095451" sldId="368"/>
            <ac:graphicFrameMk id="3" creationId="{A1ADFA18-F5E7-461E-817E-F388E7976DD1}"/>
          </ac:graphicFrameMkLst>
        </pc:graphicFrameChg>
        <pc:graphicFrameChg chg="add del mod">
          <ac:chgData name="Duncan" userId="a70b2f61-edf4-4a88-912e-0ebdf0c335f8" providerId="ADAL" clId="{3A064E49-46CB-451B-AD09-0E76BA5D3D2A}" dt="2021-11-30T03:45:37.646" v="1222"/>
          <ac:graphicFrameMkLst>
            <pc:docMk/>
            <pc:sldMk cId="2809095451" sldId="368"/>
            <ac:graphicFrameMk id="4" creationId="{D6FB50C0-FA79-4641-84D4-07BCA6E14065}"/>
          </ac:graphicFrameMkLst>
        </pc:graphicFrameChg>
        <pc:graphicFrameChg chg="add mod modGraphic">
          <ac:chgData name="Duncan" userId="a70b2f61-edf4-4a88-912e-0ebdf0c335f8" providerId="ADAL" clId="{3A064E49-46CB-451B-AD09-0E76BA5D3D2A}" dt="2021-11-30T03:46:41.317" v="1233" actId="207"/>
          <ac:graphicFrameMkLst>
            <pc:docMk/>
            <pc:sldMk cId="2809095451" sldId="368"/>
            <ac:graphicFrameMk id="5" creationId="{EE548C44-4D1B-4DA6-843C-8C4D6490C6F0}"/>
          </ac:graphicFrameMkLst>
        </pc:graphicFrameChg>
      </pc:sldChg>
      <pc:sldChg chg="addSp delSp modSp mod">
        <pc:chgData name="Duncan" userId="a70b2f61-edf4-4a88-912e-0ebdf0c335f8" providerId="ADAL" clId="{3A064E49-46CB-451B-AD09-0E76BA5D3D2A}" dt="2021-11-30T01:07:30.106" v="26"/>
        <pc:sldMkLst>
          <pc:docMk/>
          <pc:sldMk cId="4204869567" sldId="369"/>
        </pc:sldMkLst>
        <pc:graphicFrameChg chg="add mod">
          <ac:chgData name="Duncan" userId="a70b2f61-edf4-4a88-912e-0ebdf0c335f8" providerId="ADAL" clId="{3A064E49-46CB-451B-AD09-0E76BA5D3D2A}" dt="2021-11-30T01:07:30.106" v="26"/>
          <ac:graphicFrameMkLst>
            <pc:docMk/>
            <pc:sldMk cId="4204869567" sldId="369"/>
            <ac:graphicFrameMk id="5" creationId="{7513C6A7-89B4-4CB2-B7C7-EF30DBD0373A}"/>
          </ac:graphicFrameMkLst>
        </pc:graphicFrameChg>
        <pc:graphicFrameChg chg="del">
          <ac:chgData name="Duncan" userId="a70b2f61-edf4-4a88-912e-0ebdf0c335f8" providerId="ADAL" clId="{3A064E49-46CB-451B-AD09-0E76BA5D3D2A}" dt="2021-11-30T01:07:29.905" v="25" actId="478"/>
          <ac:graphicFrameMkLst>
            <pc:docMk/>
            <pc:sldMk cId="4204869567" sldId="369"/>
            <ac:graphicFrameMk id="8" creationId="{9E093116-3381-4A3A-88A6-D798AD775794}"/>
          </ac:graphicFrameMkLst>
        </pc:graphicFrameChg>
      </pc:sldChg>
      <pc:sldChg chg="addSp delSp modSp mod">
        <pc:chgData name="Duncan" userId="a70b2f61-edf4-4a88-912e-0ebdf0c335f8" providerId="ADAL" clId="{3A064E49-46CB-451B-AD09-0E76BA5D3D2A}" dt="2021-11-30T01:07:37.919" v="30"/>
        <pc:sldMkLst>
          <pc:docMk/>
          <pc:sldMk cId="183345325" sldId="370"/>
        </pc:sldMkLst>
        <pc:graphicFrameChg chg="add del mod">
          <ac:chgData name="Duncan" userId="a70b2f61-edf4-4a88-912e-0ebdf0c335f8" providerId="ADAL" clId="{3A064E49-46CB-451B-AD09-0E76BA5D3D2A}" dt="2021-11-30T01:07:36.770" v="28"/>
          <ac:graphicFrameMkLst>
            <pc:docMk/>
            <pc:sldMk cId="183345325" sldId="370"/>
            <ac:graphicFrameMk id="5" creationId="{B6856B6B-ABE1-41F7-A0E1-12CDE166757C}"/>
          </ac:graphicFrameMkLst>
        </pc:graphicFrameChg>
        <pc:graphicFrameChg chg="add mod">
          <ac:chgData name="Duncan" userId="a70b2f61-edf4-4a88-912e-0ebdf0c335f8" providerId="ADAL" clId="{3A064E49-46CB-451B-AD09-0E76BA5D3D2A}" dt="2021-11-30T01:07:37.919" v="30"/>
          <ac:graphicFrameMkLst>
            <pc:docMk/>
            <pc:sldMk cId="183345325" sldId="370"/>
            <ac:graphicFrameMk id="6" creationId="{ECE3CE66-AA64-4272-BD4E-D87697EADBEA}"/>
          </ac:graphicFrameMkLst>
        </pc:graphicFrameChg>
        <pc:graphicFrameChg chg="del">
          <ac:chgData name="Duncan" userId="a70b2f61-edf4-4a88-912e-0ebdf0c335f8" providerId="ADAL" clId="{3A064E49-46CB-451B-AD09-0E76BA5D3D2A}" dt="2021-11-30T01:07:37.650" v="29" actId="478"/>
          <ac:graphicFrameMkLst>
            <pc:docMk/>
            <pc:sldMk cId="183345325" sldId="370"/>
            <ac:graphicFrameMk id="8" creationId="{9E093116-3381-4A3A-88A6-D798AD775794}"/>
          </ac:graphicFrameMkLst>
        </pc:graphicFrameChg>
      </pc:sldChg>
      <pc:sldChg chg="addSp delSp modSp mod">
        <pc:chgData name="Duncan" userId="a70b2f61-edf4-4a88-912e-0ebdf0c335f8" providerId="ADAL" clId="{3A064E49-46CB-451B-AD09-0E76BA5D3D2A}" dt="2021-11-30T02:11:51.791" v="470" actId="207"/>
        <pc:sldMkLst>
          <pc:docMk/>
          <pc:sldMk cId="1368495085" sldId="371"/>
        </pc:sldMkLst>
        <pc:spChg chg="mod">
          <ac:chgData name="Duncan" userId="a70b2f61-edf4-4a88-912e-0ebdf0c335f8" providerId="ADAL" clId="{3A064E49-46CB-451B-AD09-0E76BA5D3D2A}" dt="2021-11-30T02:11:51.791" v="470" actId="207"/>
          <ac:spMkLst>
            <pc:docMk/>
            <pc:sldMk cId="1368495085" sldId="371"/>
            <ac:spMk id="2" creationId="{04770B61-AE90-B74B-9ACB-ED756914904E}"/>
          </ac:spMkLst>
        </pc:spChg>
        <pc:spChg chg="add del">
          <ac:chgData name="Duncan" userId="a70b2f61-edf4-4a88-912e-0ebdf0c335f8" providerId="ADAL" clId="{3A064E49-46CB-451B-AD09-0E76BA5D3D2A}" dt="2021-11-30T02:09:43.750" v="461" actId="22"/>
          <ac:spMkLst>
            <pc:docMk/>
            <pc:sldMk cId="1368495085" sldId="371"/>
            <ac:spMk id="7" creationId="{FCF1F430-9B84-429D-9DA7-FD8930812AEA}"/>
          </ac:spMkLst>
        </pc:spChg>
        <pc:graphicFrameChg chg="del">
          <ac:chgData name="Duncan" userId="a70b2f61-edf4-4a88-912e-0ebdf0c335f8" providerId="ADAL" clId="{3A064E49-46CB-451B-AD09-0E76BA5D3D2A}" dt="2021-11-30T01:06:57.774" v="14" actId="478"/>
          <ac:graphicFrameMkLst>
            <pc:docMk/>
            <pc:sldMk cId="1368495085" sldId="371"/>
            <ac:graphicFrameMk id="4" creationId="{33D254E2-2AE6-B348-BB6A-B7307C485B5F}"/>
          </ac:graphicFrameMkLst>
        </pc:graphicFrameChg>
        <pc:graphicFrameChg chg="add del mod">
          <ac:chgData name="Duncan" userId="a70b2f61-edf4-4a88-912e-0ebdf0c335f8" providerId="ADAL" clId="{3A064E49-46CB-451B-AD09-0E76BA5D3D2A}" dt="2021-11-30T02:09:50.159" v="462" actId="478"/>
          <ac:graphicFrameMkLst>
            <pc:docMk/>
            <pc:sldMk cId="1368495085" sldId="371"/>
            <ac:graphicFrameMk id="5" creationId="{DD44EF2C-EC7A-4BD8-B92F-DB9AD9F2A2F1}"/>
          </ac:graphicFrameMkLst>
        </pc:graphicFrameChg>
        <pc:graphicFrameChg chg="add mod modGraphic">
          <ac:chgData name="Duncan" userId="a70b2f61-edf4-4a88-912e-0ebdf0c335f8" providerId="ADAL" clId="{3A064E49-46CB-451B-AD09-0E76BA5D3D2A}" dt="2021-11-30T02:10:15.605" v="469" actId="207"/>
          <ac:graphicFrameMkLst>
            <pc:docMk/>
            <pc:sldMk cId="1368495085" sldId="371"/>
            <ac:graphicFrameMk id="8" creationId="{7E101D70-4BBD-4FFD-AFD0-5426301FF8BD}"/>
          </ac:graphicFrameMkLst>
        </pc:graphicFrameChg>
      </pc:sldChg>
      <pc:sldChg chg="addSp delSp modSp mod">
        <pc:chgData name="Duncan" userId="a70b2f61-edf4-4a88-912e-0ebdf0c335f8" providerId="ADAL" clId="{3A064E49-46CB-451B-AD09-0E76BA5D3D2A}" dt="2021-11-30T03:45:25.577" v="1216"/>
        <pc:sldMkLst>
          <pc:docMk/>
          <pc:sldMk cId="20266298" sldId="372"/>
        </pc:sldMkLst>
        <pc:graphicFrameChg chg="add del mod">
          <ac:chgData name="Duncan" userId="a70b2f61-edf4-4a88-912e-0ebdf0c335f8" providerId="ADAL" clId="{3A064E49-46CB-451B-AD09-0E76BA5D3D2A}" dt="2021-11-30T03:45:25.161" v="1215" actId="478"/>
          <ac:graphicFrameMkLst>
            <pc:docMk/>
            <pc:sldMk cId="20266298" sldId="372"/>
            <ac:graphicFrameMk id="5" creationId="{E641C90B-98D8-4550-ABE6-BC8A8AEDEFE4}"/>
          </ac:graphicFrameMkLst>
        </pc:graphicFrameChg>
        <pc:graphicFrameChg chg="add mod">
          <ac:chgData name="Duncan" userId="a70b2f61-edf4-4a88-912e-0ebdf0c335f8" providerId="ADAL" clId="{3A064E49-46CB-451B-AD09-0E76BA5D3D2A}" dt="2021-11-30T03:45:25.577" v="1216"/>
          <ac:graphicFrameMkLst>
            <pc:docMk/>
            <pc:sldMk cId="20266298" sldId="372"/>
            <ac:graphicFrameMk id="6" creationId="{5AFD3B00-CAC3-4085-B4B4-EAE79C3C7885}"/>
          </ac:graphicFrameMkLst>
        </pc:graphicFrameChg>
        <pc:graphicFrameChg chg="del">
          <ac:chgData name="Duncan" userId="a70b2f61-edf4-4a88-912e-0ebdf0c335f8" providerId="ADAL" clId="{3A064E49-46CB-451B-AD09-0E76BA5D3D2A}" dt="2021-11-30T01:08:12.959" v="34" actId="478"/>
          <ac:graphicFrameMkLst>
            <pc:docMk/>
            <pc:sldMk cId="20266298" sldId="372"/>
            <ac:graphicFrameMk id="8" creationId="{9E093116-3381-4A3A-88A6-D798AD775794}"/>
          </ac:graphicFrameMkLst>
        </pc:graphicFrameChg>
      </pc:sldChg>
      <pc:sldChg chg="addSp delSp modSp mod">
        <pc:chgData name="Duncan" userId="a70b2f61-edf4-4a88-912e-0ebdf0c335f8" providerId="ADAL" clId="{3A064E49-46CB-451B-AD09-0E76BA5D3D2A}" dt="2021-11-30T03:45:17.236" v="1214"/>
        <pc:sldMkLst>
          <pc:docMk/>
          <pc:sldMk cId="2319478868" sldId="373"/>
        </pc:sldMkLst>
        <pc:graphicFrameChg chg="add del mod modGraphic">
          <ac:chgData name="Duncan" userId="a70b2f61-edf4-4a88-912e-0ebdf0c335f8" providerId="ADAL" clId="{3A064E49-46CB-451B-AD09-0E76BA5D3D2A}" dt="2021-11-30T03:45:16.988" v="1213" actId="478"/>
          <ac:graphicFrameMkLst>
            <pc:docMk/>
            <pc:sldMk cId="2319478868" sldId="373"/>
            <ac:graphicFrameMk id="5" creationId="{5BEF4E1C-86CD-4301-B680-955F14AA09B5}"/>
          </ac:graphicFrameMkLst>
        </pc:graphicFrameChg>
        <pc:graphicFrameChg chg="add mod">
          <ac:chgData name="Duncan" userId="a70b2f61-edf4-4a88-912e-0ebdf0c335f8" providerId="ADAL" clId="{3A064E49-46CB-451B-AD09-0E76BA5D3D2A}" dt="2021-11-30T03:45:17.236" v="1214"/>
          <ac:graphicFrameMkLst>
            <pc:docMk/>
            <pc:sldMk cId="2319478868" sldId="373"/>
            <ac:graphicFrameMk id="6" creationId="{0CE18611-CC2F-40B0-8F83-A5F0FF4708AB}"/>
          </ac:graphicFrameMkLst>
        </pc:graphicFrameChg>
        <pc:graphicFrameChg chg="del">
          <ac:chgData name="Duncan" userId="a70b2f61-edf4-4a88-912e-0ebdf0c335f8" providerId="ADAL" clId="{3A064E49-46CB-451B-AD09-0E76BA5D3D2A}" dt="2021-11-30T01:08:20.383" v="36" actId="478"/>
          <ac:graphicFrameMkLst>
            <pc:docMk/>
            <pc:sldMk cId="2319478868" sldId="373"/>
            <ac:graphicFrameMk id="8" creationId="{9E093116-3381-4A3A-88A6-D798AD775794}"/>
          </ac:graphicFrameMkLst>
        </pc:graphicFrameChg>
      </pc:sldChg>
      <pc:sldChg chg="modSp mod">
        <pc:chgData name="Duncan" userId="a70b2f61-edf4-4a88-912e-0ebdf0c335f8" providerId="ADAL" clId="{3A064E49-46CB-451B-AD09-0E76BA5D3D2A}" dt="2021-11-30T01:07:07.206" v="18" actId="207"/>
        <pc:sldMkLst>
          <pc:docMk/>
          <pc:sldMk cId="2119843284" sldId="374"/>
        </pc:sldMkLst>
        <pc:graphicFrameChg chg="modGraphic">
          <ac:chgData name="Duncan" userId="a70b2f61-edf4-4a88-912e-0ebdf0c335f8" providerId="ADAL" clId="{3A064E49-46CB-451B-AD09-0E76BA5D3D2A}" dt="2021-11-30T01:07:07.206" v="18" actId="207"/>
          <ac:graphicFrameMkLst>
            <pc:docMk/>
            <pc:sldMk cId="2119843284" sldId="374"/>
            <ac:graphicFrameMk id="24" creationId="{F70DD65B-A2E5-4A07-8034-0FDBF9805DBB}"/>
          </ac:graphicFrameMkLst>
        </pc:graphicFrameChg>
      </pc:sldChg>
      <pc:sldChg chg="addSp delSp modSp mod">
        <pc:chgData name="Duncan" userId="a70b2f61-edf4-4a88-912e-0ebdf0c335f8" providerId="ADAL" clId="{3A064E49-46CB-451B-AD09-0E76BA5D3D2A}" dt="2021-11-30T02:16:09.207" v="496"/>
        <pc:sldMkLst>
          <pc:docMk/>
          <pc:sldMk cId="2032465092" sldId="375"/>
        </pc:sldMkLst>
        <pc:spChg chg="add mod">
          <ac:chgData name="Duncan" userId="a70b2f61-edf4-4a88-912e-0ebdf0c335f8" providerId="ADAL" clId="{3A064E49-46CB-451B-AD09-0E76BA5D3D2A}" dt="2021-11-30T01:55:03.863" v="367" actId="14100"/>
          <ac:spMkLst>
            <pc:docMk/>
            <pc:sldMk cId="2032465092" sldId="375"/>
            <ac:spMk id="18" creationId="{52DD672D-6FB1-4EA0-BCF8-D4FB95B55C85}"/>
          </ac:spMkLst>
        </pc:spChg>
        <pc:spChg chg="add mod">
          <ac:chgData name="Duncan" userId="a70b2f61-edf4-4a88-912e-0ebdf0c335f8" providerId="ADAL" clId="{3A064E49-46CB-451B-AD09-0E76BA5D3D2A}" dt="2021-11-30T01:55:40.575" v="387" actId="1076"/>
          <ac:spMkLst>
            <pc:docMk/>
            <pc:sldMk cId="2032465092" sldId="375"/>
            <ac:spMk id="23" creationId="{1D04A2B7-A9A6-4DB1-A152-977BC910DDE3}"/>
          </ac:spMkLst>
        </pc:spChg>
        <pc:spChg chg="mod">
          <ac:chgData name="Duncan" userId="a70b2f61-edf4-4a88-912e-0ebdf0c335f8" providerId="ADAL" clId="{3A064E49-46CB-451B-AD09-0E76BA5D3D2A}" dt="2021-11-30T01:58:07.241" v="398" actId="1076"/>
          <ac:spMkLst>
            <pc:docMk/>
            <pc:sldMk cId="2032465092" sldId="375"/>
            <ac:spMk id="26" creationId="{EBB28599-BE5A-4DE2-A833-2D1457EAD245}"/>
          </ac:spMkLst>
        </pc:spChg>
        <pc:graphicFrameChg chg="add mod">
          <ac:chgData name="Duncan" userId="a70b2f61-edf4-4a88-912e-0ebdf0c335f8" providerId="ADAL" clId="{3A064E49-46CB-451B-AD09-0E76BA5D3D2A}" dt="2021-11-30T02:16:09.207" v="496"/>
          <ac:graphicFrameMkLst>
            <pc:docMk/>
            <pc:sldMk cId="2032465092" sldId="375"/>
            <ac:graphicFrameMk id="24" creationId="{340CD709-6CE8-4C89-B555-51AC0E1956FD}"/>
          </ac:graphicFrameMkLst>
        </pc:graphicFrameChg>
        <pc:graphicFrameChg chg="del">
          <ac:chgData name="Duncan" userId="a70b2f61-edf4-4a88-912e-0ebdf0c335f8" providerId="ADAL" clId="{3A064E49-46CB-451B-AD09-0E76BA5D3D2A}" dt="2021-11-30T02:16:09.038" v="495" actId="478"/>
          <ac:graphicFrameMkLst>
            <pc:docMk/>
            <pc:sldMk cId="2032465092" sldId="375"/>
            <ac:graphicFrameMk id="30" creationId="{3C299605-AB06-4BC7-B185-5F13434B3D44}"/>
          </ac:graphicFrameMkLst>
        </pc:graphicFrameChg>
        <pc:picChg chg="mod">
          <ac:chgData name="Duncan" userId="a70b2f61-edf4-4a88-912e-0ebdf0c335f8" providerId="ADAL" clId="{3A064E49-46CB-451B-AD09-0E76BA5D3D2A}" dt="2021-11-30T01:58:20.994" v="399" actId="207"/>
          <ac:picMkLst>
            <pc:docMk/>
            <pc:sldMk cId="2032465092" sldId="375"/>
            <ac:picMk id="9" creationId="{AA73307B-D402-4C0D-B4A3-630BBBC6743E}"/>
          </ac:picMkLst>
        </pc:picChg>
        <pc:picChg chg="mod">
          <ac:chgData name="Duncan" userId="a70b2f61-edf4-4a88-912e-0ebdf0c335f8" providerId="ADAL" clId="{3A064E49-46CB-451B-AD09-0E76BA5D3D2A}" dt="2021-11-30T01:58:02.294" v="397" actId="1076"/>
          <ac:picMkLst>
            <pc:docMk/>
            <pc:sldMk cId="2032465092" sldId="375"/>
            <ac:picMk id="11" creationId="{445D9936-7A57-4768-92AB-2AA57563E0B2}"/>
          </ac:picMkLst>
        </pc:picChg>
        <pc:picChg chg="mod">
          <ac:chgData name="Duncan" userId="a70b2f61-edf4-4a88-912e-0ebdf0c335f8" providerId="ADAL" clId="{3A064E49-46CB-451B-AD09-0E76BA5D3D2A}" dt="2021-11-30T01:56:04.265" v="389" actId="207"/>
          <ac:picMkLst>
            <pc:docMk/>
            <pc:sldMk cId="2032465092" sldId="375"/>
            <ac:picMk id="13" creationId="{4075E777-0E86-4510-9D63-A5247E22A569}"/>
          </ac:picMkLst>
        </pc:picChg>
        <pc:picChg chg="mod">
          <ac:chgData name="Duncan" userId="a70b2f61-edf4-4a88-912e-0ebdf0c335f8" providerId="ADAL" clId="{3A064E49-46CB-451B-AD09-0E76BA5D3D2A}" dt="2021-11-30T01:56:00.688" v="388" actId="207"/>
          <ac:picMkLst>
            <pc:docMk/>
            <pc:sldMk cId="2032465092" sldId="375"/>
            <ac:picMk id="15" creationId="{87FEB6AC-8998-4987-A4C8-345D8BD2DAA4}"/>
          </ac:picMkLst>
        </pc:picChg>
        <pc:picChg chg="mod">
          <ac:chgData name="Duncan" userId="a70b2f61-edf4-4a88-912e-0ebdf0c335f8" providerId="ADAL" clId="{3A064E49-46CB-451B-AD09-0E76BA5D3D2A}" dt="2021-11-30T01:56:40.305" v="391" actId="207"/>
          <ac:picMkLst>
            <pc:docMk/>
            <pc:sldMk cId="2032465092" sldId="375"/>
            <ac:picMk id="17" creationId="{E49FC734-A1F3-445E-83AD-3E89CB098A54}"/>
          </ac:picMkLst>
        </pc:picChg>
        <pc:picChg chg="mod">
          <ac:chgData name="Duncan" userId="a70b2f61-edf4-4a88-912e-0ebdf0c335f8" providerId="ADAL" clId="{3A064E49-46CB-451B-AD09-0E76BA5D3D2A}" dt="2021-11-30T01:56:40.305" v="391" actId="207"/>
          <ac:picMkLst>
            <pc:docMk/>
            <pc:sldMk cId="2032465092" sldId="375"/>
            <ac:picMk id="19" creationId="{F18C37BC-66D5-4832-A31B-A58E9A131DFD}"/>
          </ac:picMkLst>
        </pc:picChg>
      </pc:sldChg>
      <pc:sldChg chg="addSp delSp modSp mod">
        <pc:chgData name="Duncan" userId="a70b2f61-edf4-4a88-912e-0ebdf0c335f8" providerId="ADAL" clId="{3A064E49-46CB-451B-AD09-0E76BA5D3D2A}" dt="2021-11-30T03:24:39.266" v="1022" actId="13822"/>
        <pc:sldMkLst>
          <pc:docMk/>
          <pc:sldMk cId="1488304112" sldId="376"/>
        </pc:sldMkLst>
        <pc:spChg chg="mod">
          <ac:chgData name="Duncan" userId="a70b2f61-edf4-4a88-912e-0ebdf0c335f8" providerId="ADAL" clId="{3A064E49-46CB-451B-AD09-0E76BA5D3D2A}" dt="2021-11-30T03:24:36.210" v="1020" actId="13822"/>
          <ac:spMkLst>
            <pc:docMk/>
            <pc:sldMk cId="1488304112" sldId="376"/>
            <ac:spMk id="7" creationId="{15C2622D-6BA9-4BBA-8415-1B962C774D7C}"/>
          </ac:spMkLst>
        </pc:spChg>
        <pc:spChg chg="mod">
          <ac:chgData name="Duncan" userId="a70b2f61-edf4-4a88-912e-0ebdf0c335f8" providerId="ADAL" clId="{3A064E49-46CB-451B-AD09-0E76BA5D3D2A}" dt="2021-11-30T03:24:37.545" v="1021" actId="13822"/>
          <ac:spMkLst>
            <pc:docMk/>
            <pc:sldMk cId="1488304112" sldId="376"/>
            <ac:spMk id="29" creationId="{4EC9A431-5B03-4423-A170-D9491E4D4977}"/>
          </ac:spMkLst>
        </pc:spChg>
        <pc:spChg chg="mod">
          <ac:chgData name="Duncan" userId="a70b2f61-edf4-4a88-912e-0ebdf0c335f8" providerId="ADAL" clId="{3A064E49-46CB-451B-AD09-0E76BA5D3D2A}" dt="2021-11-30T03:24:39.266" v="1022" actId="13822"/>
          <ac:spMkLst>
            <pc:docMk/>
            <pc:sldMk cId="1488304112" sldId="376"/>
            <ac:spMk id="30" creationId="{5ECB8FBE-D1E4-43C3-BA6A-6D961BE493E6}"/>
          </ac:spMkLst>
        </pc:spChg>
        <pc:graphicFrameChg chg="add mod">
          <ac:chgData name="Duncan" userId="a70b2f61-edf4-4a88-912e-0ebdf0c335f8" providerId="ADAL" clId="{3A064E49-46CB-451B-AD09-0E76BA5D3D2A}" dt="2021-11-30T02:41:26.319" v="638"/>
          <ac:graphicFrameMkLst>
            <pc:docMk/>
            <pc:sldMk cId="1488304112" sldId="376"/>
            <ac:graphicFrameMk id="16" creationId="{51CB606F-50B8-4424-B90C-E61ADE3F4C9C}"/>
          </ac:graphicFrameMkLst>
        </pc:graphicFrameChg>
        <pc:graphicFrameChg chg="del">
          <ac:chgData name="Duncan" userId="a70b2f61-edf4-4a88-912e-0ebdf0c335f8" providerId="ADAL" clId="{3A064E49-46CB-451B-AD09-0E76BA5D3D2A}" dt="2021-11-30T02:41:26.134" v="637" actId="478"/>
          <ac:graphicFrameMkLst>
            <pc:docMk/>
            <pc:sldMk cId="1488304112" sldId="376"/>
            <ac:graphicFrameMk id="24" creationId="{F70DD65B-A2E5-4A07-8034-0FDBF9805DBB}"/>
          </ac:graphicFrameMkLst>
        </pc:graphicFrameChg>
      </pc:sldChg>
      <pc:sldChg chg="ord">
        <pc:chgData name="Duncan" userId="a70b2f61-edf4-4a88-912e-0ebdf0c335f8" providerId="ADAL" clId="{3A064E49-46CB-451B-AD09-0E76BA5D3D2A}" dt="2021-11-30T03:51:16.492" v="1323"/>
        <pc:sldMkLst>
          <pc:docMk/>
          <pc:sldMk cId="712330243" sldId="377"/>
        </pc:sldMkLst>
      </pc:sldChg>
      <pc:sldChg chg="addSp delSp modSp mod">
        <pc:chgData name="Duncan" userId="a70b2f61-edf4-4a88-912e-0ebdf0c335f8" providerId="ADAL" clId="{3A064E49-46CB-451B-AD09-0E76BA5D3D2A}" dt="2021-11-30T02:15:47.953" v="490"/>
        <pc:sldMkLst>
          <pc:docMk/>
          <pc:sldMk cId="3292435113" sldId="378"/>
        </pc:sldMkLst>
        <pc:spChg chg="del mod">
          <ac:chgData name="Duncan" userId="a70b2f61-edf4-4a88-912e-0ebdf0c335f8" providerId="ADAL" clId="{3A064E49-46CB-451B-AD09-0E76BA5D3D2A}" dt="2021-11-30T01:40:29.710" v="183" actId="478"/>
          <ac:spMkLst>
            <pc:docMk/>
            <pc:sldMk cId="3292435113" sldId="378"/>
            <ac:spMk id="6" creationId="{193D1A85-1E74-4FC2-941A-7BFF73331049}"/>
          </ac:spMkLst>
        </pc:spChg>
        <pc:spChg chg="add mod">
          <ac:chgData name="Duncan" userId="a70b2f61-edf4-4a88-912e-0ebdf0c335f8" providerId="ADAL" clId="{3A064E49-46CB-451B-AD09-0E76BA5D3D2A}" dt="2021-11-30T01:58:46.571" v="400" actId="255"/>
          <ac:spMkLst>
            <pc:docMk/>
            <pc:sldMk cId="3292435113" sldId="378"/>
            <ac:spMk id="9" creationId="{AD512F7E-2D51-42AD-81E9-5D96ACD8E689}"/>
          </ac:spMkLst>
        </pc:spChg>
        <pc:spChg chg="add mod">
          <ac:chgData name="Duncan" userId="a70b2f61-edf4-4a88-912e-0ebdf0c335f8" providerId="ADAL" clId="{3A064E49-46CB-451B-AD09-0E76BA5D3D2A}" dt="2021-11-30T01:58:51.813" v="401" actId="255"/>
          <ac:spMkLst>
            <pc:docMk/>
            <pc:sldMk cId="3292435113" sldId="378"/>
            <ac:spMk id="10" creationId="{F67DD094-99AC-42D2-A3F4-1C84547FDDF7}"/>
          </ac:spMkLst>
        </pc:spChg>
        <pc:spChg chg="add del mod">
          <ac:chgData name="Duncan" userId="a70b2f61-edf4-4a88-912e-0ebdf0c335f8" providerId="ADAL" clId="{3A064E49-46CB-451B-AD09-0E76BA5D3D2A}" dt="2021-11-30T01:40:32.184" v="184" actId="478"/>
          <ac:spMkLst>
            <pc:docMk/>
            <pc:sldMk cId="3292435113" sldId="378"/>
            <ac:spMk id="12" creationId="{4849EF41-7724-4EA8-9B93-F04E491A8EE5}"/>
          </ac:spMkLst>
        </pc:spChg>
        <pc:graphicFrameChg chg="del modGraphic">
          <ac:chgData name="Duncan" userId="a70b2f61-edf4-4a88-912e-0ebdf0c335f8" providerId="ADAL" clId="{3A064E49-46CB-451B-AD09-0E76BA5D3D2A}" dt="2021-11-30T02:15:47.737" v="489" actId="478"/>
          <ac:graphicFrameMkLst>
            <pc:docMk/>
            <pc:sldMk cId="3292435113" sldId="378"/>
            <ac:graphicFrameMk id="5" creationId="{60185825-2730-4607-9805-31E63401A8DF}"/>
          </ac:graphicFrameMkLst>
        </pc:graphicFrameChg>
        <pc:graphicFrameChg chg="add mod">
          <ac:chgData name="Duncan" userId="a70b2f61-edf4-4a88-912e-0ebdf0c335f8" providerId="ADAL" clId="{3A064E49-46CB-451B-AD09-0E76BA5D3D2A}" dt="2021-11-30T02:15:47.953" v="490"/>
          <ac:graphicFrameMkLst>
            <pc:docMk/>
            <pc:sldMk cId="3292435113" sldId="378"/>
            <ac:graphicFrameMk id="13" creationId="{04FC5950-24E5-4F16-BD36-2F9BD2A6C26E}"/>
          </ac:graphicFrameMkLst>
        </pc:graphicFrameChg>
        <pc:picChg chg="add mod modCrop">
          <ac:chgData name="Duncan" userId="a70b2f61-edf4-4a88-912e-0ebdf0c335f8" providerId="ADAL" clId="{3A064E49-46CB-451B-AD09-0E76BA5D3D2A}" dt="2021-11-30T01:40:44.681" v="227" actId="1036"/>
          <ac:picMkLst>
            <pc:docMk/>
            <pc:sldMk cId="3292435113" sldId="378"/>
            <ac:picMk id="4" creationId="{85C16A16-0510-4F4A-A41F-2BB10266DCFF}"/>
          </ac:picMkLst>
        </pc:picChg>
        <pc:picChg chg="add mod">
          <ac:chgData name="Duncan" userId="a70b2f61-edf4-4a88-912e-0ebdf0c335f8" providerId="ADAL" clId="{3A064E49-46CB-451B-AD09-0E76BA5D3D2A}" dt="2021-11-30T01:40:44.681" v="227" actId="1036"/>
          <ac:picMkLst>
            <pc:docMk/>
            <pc:sldMk cId="3292435113" sldId="378"/>
            <ac:picMk id="8" creationId="{39C4D288-7A6A-47AD-B192-0E48CB34F3C0}"/>
          </ac:picMkLst>
        </pc:picChg>
      </pc:sldChg>
      <pc:sldChg chg="addSp delSp modSp mod">
        <pc:chgData name="Duncan" userId="a70b2f61-edf4-4a88-912e-0ebdf0c335f8" providerId="ADAL" clId="{3A064E49-46CB-451B-AD09-0E76BA5D3D2A}" dt="2021-11-30T03:43:36.227" v="1209" actId="208"/>
        <pc:sldMkLst>
          <pc:docMk/>
          <pc:sldMk cId="3962949496" sldId="381"/>
        </pc:sldMkLst>
        <pc:graphicFrameChg chg="add del mod modGraphic">
          <ac:chgData name="Duncan" userId="a70b2f61-edf4-4a88-912e-0ebdf0c335f8" providerId="ADAL" clId="{3A064E49-46CB-451B-AD09-0E76BA5D3D2A}" dt="2021-11-30T02:02:33.453" v="419" actId="478"/>
          <ac:graphicFrameMkLst>
            <pc:docMk/>
            <pc:sldMk cId="3962949496" sldId="381"/>
            <ac:graphicFrameMk id="3" creationId="{B031C0B3-9E82-433A-8267-8862AF247BF6}"/>
          </ac:graphicFrameMkLst>
        </pc:graphicFrameChg>
        <pc:graphicFrameChg chg="add del mod">
          <ac:chgData name="Duncan" userId="a70b2f61-edf4-4a88-912e-0ebdf0c335f8" providerId="ADAL" clId="{3A064E49-46CB-451B-AD09-0E76BA5D3D2A}" dt="2021-11-30T02:02:29.239" v="418" actId="478"/>
          <ac:graphicFrameMkLst>
            <pc:docMk/>
            <pc:sldMk cId="3962949496" sldId="381"/>
            <ac:graphicFrameMk id="4" creationId="{227507F2-5249-4F4A-BC47-232FD663D70E}"/>
          </ac:graphicFrameMkLst>
        </pc:graphicFrameChg>
        <pc:graphicFrameChg chg="add del mod">
          <ac:chgData name="Duncan" userId="a70b2f61-edf4-4a88-912e-0ebdf0c335f8" providerId="ADAL" clId="{3A064E49-46CB-451B-AD09-0E76BA5D3D2A}" dt="2021-11-30T02:03:20.104" v="424" actId="478"/>
          <ac:graphicFrameMkLst>
            <pc:docMk/>
            <pc:sldMk cId="3962949496" sldId="381"/>
            <ac:graphicFrameMk id="5" creationId="{77B4E1F4-EFAD-4FD2-A9EE-F6DCE5523C9F}"/>
          </ac:graphicFrameMkLst>
        </pc:graphicFrameChg>
        <pc:graphicFrameChg chg="del mod modGraphic">
          <ac:chgData name="Duncan" userId="a70b2f61-edf4-4a88-912e-0ebdf0c335f8" providerId="ADAL" clId="{3A064E49-46CB-451B-AD09-0E76BA5D3D2A}" dt="2021-11-30T02:06:07.393" v="437" actId="478"/>
          <ac:graphicFrameMkLst>
            <pc:docMk/>
            <pc:sldMk cId="3962949496" sldId="381"/>
            <ac:graphicFrameMk id="6" creationId="{A6E13B5B-6C17-46CB-9644-8AAD8A937EFC}"/>
          </ac:graphicFrameMkLst>
        </pc:graphicFrameChg>
        <pc:graphicFrameChg chg="add mod">
          <ac:chgData name="Duncan" userId="a70b2f61-edf4-4a88-912e-0ebdf0c335f8" providerId="ADAL" clId="{3A064E49-46CB-451B-AD09-0E76BA5D3D2A}" dt="2021-11-30T02:09:21.896" v="457"/>
          <ac:graphicFrameMkLst>
            <pc:docMk/>
            <pc:sldMk cId="3962949496" sldId="381"/>
            <ac:graphicFrameMk id="13" creationId="{EE309ACC-5283-4CBE-B66F-E9890BB2BCA3}"/>
          </ac:graphicFrameMkLst>
        </pc:graphicFrameChg>
        <pc:picChg chg="mod">
          <ac:chgData name="Duncan" userId="a70b2f61-edf4-4a88-912e-0ebdf0c335f8" providerId="ADAL" clId="{3A064E49-46CB-451B-AD09-0E76BA5D3D2A}" dt="2021-11-30T03:43:36.227" v="1209" actId="208"/>
          <ac:picMkLst>
            <pc:docMk/>
            <pc:sldMk cId="3962949496" sldId="381"/>
            <ac:picMk id="8" creationId="{9EA5D8B8-3CF0-4870-A2F9-C1241A6B1C55}"/>
          </ac:picMkLst>
        </pc:picChg>
        <pc:picChg chg="mod">
          <ac:chgData name="Duncan" userId="a70b2f61-edf4-4a88-912e-0ebdf0c335f8" providerId="ADAL" clId="{3A064E49-46CB-451B-AD09-0E76BA5D3D2A}" dt="2021-11-30T03:43:36.227" v="1209" actId="208"/>
          <ac:picMkLst>
            <pc:docMk/>
            <pc:sldMk cId="3962949496" sldId="381"/>
            <ac:picMk id="10" creationId="{0EF25181-44BB-4A2C-A1DB-35E2DECD5658}"/>
          </ac:picMkLst>
        </pc:picChg>
      </pc:sldChg>
      <pc:sldChg chg="addSp delSp modSp mod">
        <pc:chgData name="Duncan" userId="a70b2f61-edf4-4a88-912e-0ebdf0c335f8" providerId="ADAL" clId="{3A064E49-46CB-451B-AD09-0E76BA5D3D2A}" dt="2021-11-30T02:09:18.827" v="456"/>
        <pc:sldMkLst>
          <pc:docMk/>
          <pc:sldMk cId="2868498857" sldId="382"/>
        </pc:sldMkLst>
        <pc:graphicFrameChg chg="del">
          <ac:chgData name="Duncan" userId="a70b2f61-edf4-4a88-912e-0ebdf0c335f8" providerId="ADAL" clId="{3A064E49-46CB-451B-AD09-0E76BA5D3D2A}" dt="2021-11-30T02:07:04.832" v="439" actId="478"/>
          <ac:graphicFrameMkLst>
            <pc:docMk/>
            <pc:sldMk cId="2868498857" sldId="382"/>
            <ac:graphicFrameMk id="6" creationId="{A6E13B5B-6C17-46CB-9644-8AAD8A937EFC}"/>
          </ac:graphicFrameMkLst>
        </pc:graphicFrameChg>
        <pc:graphicFrameChg chg="add mod modGraphic">
          <ac:chgData name="Duncan" userId="a70b2f61-edf4-4a88-912e-0ebdf0c335f8" providerId="ADAL" clId="{3A064E49-46CB-451B-AD09-0E76BA5D3D2A}" dt="2021-11-30T02:09:18.827" v="456"/>
          <ac:graphicFrameMkLst>
            <pc:docMk/>
            <pc:sldMk cId="2868498857" sldId="382"/>
            <ac:graphicFrameMk id="16" creationId="{29572309-B966-42B7-B9B5-E35390524AF0}"/>
          </ac:graphicFrameMkLst>
        </pc:graphicFrameChg>
        <pc:graphicFrameChg chg="mod">
          <ac:chgData name="Duncan" userId="a70b2f61-edf4-4a88-912e-0ebdf0c335f8" providerId="ADAL" clId="{3A064E49-46CB-451B-AD09-0E76BA5D3D2A}" dt="2021-11-30T01:53:17.479" v="358" actId="207"/>
          <ac:graphicFrameMkLst>
            <pc:docMk/>
            <pc:sldMk cId="2868498857" sldId="382"/>
            <ac:graphicFrameMk id="19" creationId="{E5D8936B-1E54-40A2-B7C3-BD600F328484}"/>
          </ac:graphicFrameMkLst>
        </pc:graphicFrameChg>
      </pc:sldChg>
      <pc:sldChg chg="addSp delSp modSp add mod">
        <pc:chgData name="Duncan" userId="a70b2f61-edf4-4a88-912e-0ebdf0c335f8" providerId="ADAL" clId="{3A064E49-46CB-451B-AD09-0E76BA5D3D2A}" dt="2021-11-30T03:45:30.460" v="1218"/>
        <pc:sldMkLst>
          <pc:docMk/>
          <pc:sldMk cId="398455274" sldId="383"/>
        </pc:sldMkLst>
        <pc:spChg chg="mod">
          <ac:chgData name="Duncan" userId="a70b2f61-edf4-4a88-912e-0ebdf0c335f8" providerId="ADAL" clId="{3A064E49-46CB-451B-AD09-0E76BA5D3D2A}" dt="2021-11-30T01:43:02.044" v="243" actId="20577"/>
          <ac:spMkLst>
            <pc:docMk/>
            <pc:sldMk cId="398455274" sldId="383"/>
            <ac:spMk id="5" creationId="{B5B7170B-9DF8-4920-9D9D-B41B417854EB}"/>
          </ac:spMkLst>
        </pc:spChg>
        <pc:spChg chg="mod">
          <ac:chgData name="Duncan" userId="a70b2f61-edf4-4a88-912e-0ebdf0c335f8" providerId="ADAL" clId="{3A064E49-46CB-451B-AD09-0E76BA5D3D2A}" dt="2021-11-30T01:43:17.398" v="283" actId="20577"/>
          <ac:spMkLst>
            <pc:docMk/>
            <pc:sldMk cId="398455274" sldId="383"/>
            <ac:spMk id="6" creationId="{BC391745-B7F7-4E30-950D-35CE6A966DC6}"/>
          </ac:spMkLst>
        </pc:spChg>
        <pc:graphicFrameChg chg="add mod">
          <ac:chgData name="Duncan" userId="a70b2f61-edf4-4a88-912e-0ebdf0c335f8" providerId="ADAL" clId="{3A064E49-46CB-451B-AD09-0E76BA5D3D2A}" dt="2021-11-30T03:45:30.460" v="1218"/>
          <ac:graphicFrameMkLst>
            <pc:docMk/>
            <pc:sldMk cId="398455274" sldId="383"/>
            <ac:graphicFrameMk id="7" creationId="{AC28C94F-28D2-4C82-BEF8-2636ED9B57DE}"/>
          </ac:graphicFrameMkLst>
        </pc:graphicFrameChg>
        <pc:graphicFrameChg chg="del">
          <ac:chgData name="Duncan" userId="a70b2f61-edf4-4a88-912e-0ebdf0c335f8" providerId="ADAL" clId="{3A064E49-46CB-451B-AD09-0E76BA5D3D2A}" dt="2021-11-30T03:45:30.260" v="1217" actId="478"/>
          <ac:graphicFrameMkLst>
            <pc:docMk/>
            <pc:sldMk cId="398455274" sldId="383"/>
            <ac:graphicFrameMk id="8" creationId="{8551C036-1850-42A5-AC0F-18DDFBE7B2BD}"/>
          </ac:graphicFrameMkLst>
        </pc:graphicFrameChg>
      </pc:sldChg>
      <pc:sldChg chg="modSp mod modShow">
        <pc:chgData name="Duncan" userId="a70b2f61-edf4-4a88-912e-0ebdf0c335f8" providerId="ADAL" clId="{3A064E49-46CB-451B-AD09-0E76BA5D3D2A}" dt="2021-11-30T01:56:29.584" v="390" actId="207"/>
        <pc:sldMkLst>
          <pc:docMk/>
          <pc:sldMk cId="1360335829" sldId="384"/>
        </pc:sldMkLst>
        <pc:spChg chg="mod">
          <ac:chgData name="Duncan" userId="a70b2f61-edf4-4a88-912e-0ebdf0c335f8" providerId="ADAL" clId="{3A064E49-46CB-451B-AD09-0E76BA5D3D2A}" dt="2021-11-30T01:56:29.584" v="390" actId="207"/>
          <ac:spMkLst>
            <pc:docMk/>
            <pc:sldMk cId="1360335829" sldId="384"/>
            <ac:spMk id="3" creationId="{A96B832F-BCF1-41EE-9324-A83457E9C191}"/>
          </ac:spMkLst>
        </pc:spChg>
      </pc:sldChg>
      <pc:sldChg chg="addSp delSp modSp mod">
        <pc:chgData name="Duncan" userId="a70b2f61-edf4-4a88-912e-0ebdf0c335f8" providerId="ADAL" clId="{3A064E49-46CB-451B-AD09-0E76BA5D3D2A}" dt="2021-11-30T04:05:56.863" v="1427"/>
        <pc:sldMkLst>
          <pc:docMk/>
          <pc:sldMk cId="2926141991" sldId="385"/>
        </pc:sldMkLst>
        <pc:spChg chg="del">
          <ac:chgData name="Duncan" userId="a70b2f61-edf4-4a88-912e-0ebdf0c335f8" providerId="ADAL" clId="{3A064E49-46CB-451B-AD09-0E76BA5D3D2A}" dt="2021-11-30T03:03:04.214" v="702" actId="478"/>
          <ac:spMkLst>
            <pc:docMk/>
            <pc:sldMk cId="2926141991" sldId="385"/>
            <ac:spMk id="27" creationId="{23818F54-0FE8-45FB-91DA-849567C07708}"/>
          </ac:spMkLst>
        </pc:spChg>
        <pc:spChg chg="del">
          <ac:chgData name="Duncan" userId="a70b2f61-edf4-4a88-912e-0ebdf0c335f8" providerId="ADAL" clId="{3A064E49-46CB-451B-AD09-0E76BA5D3D2A}" dt="2021-11-30T03:03:02.778" v="701" actId="478"/>
          <ac:spMkLst>
            <pc:docMk/>
            <pc:sldMk cId="2926141991" sldId="385"/>
            <ac:spMk id="28" creationId="{D2CF8F23-5D88-47AC-AC78-94335A41B8A1}"/>
          </ac:spMkLst>
        </pc:spChg>
        <pc:graphicFrameChg chg="add mod">
          <ac:chgData name="Duncan" userId="a70b2f61-edf4-4a88-912e-0ebdf0c335f8" providerId="ADAL" clId="{3A064E49-46CB-451B-AD09-0E76BA5D3D2A}" dt="2021-11-30T02:54:47.741" v="676"/>
          <ac:graphicFrameMkLst>
            <pc:docMk/>
            <pc:sldMk cId="2926141991" sldId="385"/>
            <ac:graphicFrameMk id="9" creationId="{1768ECED-D907-4B47-BD53-85D0EB4C89C0}"/>
          </ac:graphicFrameMkLst>
        </pc:graphicFrameChg>
        <pc:graphicFrameChg chg="add mod">
          <ac:chgData name="Duncan" userId="a70b2f61-edf4-4a88-912e-0ebdf0c335f8" providerId="ADAL" clId="{3A064E49-46CB-451B-AD09-0E76BA5D3D2A}" dt="2021-11-30T02:55:51.263" v="685"/>
          <ac:graphicFrameMkLst>
            <pc:docMk/>
            <pc:sldMk cId="2926141991" sldId="385"/>
            <ac:graphicFrameMk id="10" creationId="{544277FE-DF91-4BAC-8056-36887E99C9E6}"/>
          </ac:graphicFrameMkLst>
        </pc:graphicFrameChg>
        <pc:graphicFrameChg chg="add del mod">
          <ac:chgData name="Duncan" userId="a70b2f61-edf4-4a88-912e-0ebdf0c335f8" providerId="ADAL" clId="{3A064E49-46CB-451B-AD09-0E76BA5D3D2A}" dt="2021-11-30T03:03:00.367" v="699" actId="478"/>
          <ac:graphicFrameMkLst>
            <pc:docMk/>
            <pc:sldMk cId="2926141991" sldId="385"/>
            <ac:graphicFrameMk id="11" creationId="{BD8A93CB-0263-4BAF-8127-2502853F7DDB}"/>
          </ac:graphicFrameMkLst>
        </pc:graphicFrameChg>
        <pc:graphicFrameChg chg="add del mod">
          <ac:chgData name="Duncan" userId="a70b2f61-edf4-4a88-912e-0ebdf0c335f8" providerId="ADAL" clId="{3A064E49-46CB-451B-AD09-0E76BA5D3D2A}" dt="2021-11-30T03:03:01.559" v="700" actId="478"/>
          <ac:graphicFrameMkLst>
            <pc:docMk/>
            <pc:sldMk cId="2926141991" sldId="385"/>
            <ac:graphicFrameMk id="12" creationId="{544277FE-DF91-4BAC-8056-36887E99C9E6}"/>
          </ac:graphicFrameMkLst>
        </pc:graphicFrameChg>
        <pc:graphicFrameChg chg="add mod">
          <ac:chgData name="Duncan" userId="a70b2f61-edf4-4a88-912e-0ebdf0c335f8" providerId="ADAL" clId="{3A064E49-46CB-451B-AD09-0E76BA5D3D2A}" dt="2021-11-30T04:05:56.863" v="1427"/>
          <ac:graphicFrameMkLst>
            <pc:docMk/>
            <pc:sldMk cId="2926141991" sldId="385"/>
            <ac:graphicFrameMk id="13" creationId="{B79BA975-813C-460F-9D84-DF34C897464D}"/>
          </ac:graphicFrameMkLst>
        </pc:graphicFrameChg>
        <pc:graphicFrameChg chg="del">
          <ac:chgData name="Duncan" userId="a70b2f61-edf4-4a88-912e-0ebdf0c335f8" providerId="ADAL" clId="{3A064E49-46CB-451B-AD09-0E76BA5D3D2A}" dt="2021-11-30T02:54:47.514" v="675" actId="478"/>
          <ac:graphicFrameMkLst>
            <pc:docMk/>
            <pc:sldMk cId="2926141991" sldId="385"/>
            <ac:graphicFrameMk id="25" creationId="{4092F1E8-AE66-44D2-910C-CF9050680BB9}"/>
          </ac:graphicFrameMkLst>
        </pc:graphicFrameChg>
        <pc:picChg chg="del">
          <ac:chgData name="Duncan" userId="a70b2f61-edf4-4a88-912e-0ebdf0c335f8" providerId="ADAL" clId="{3A064E49-46CB-451B-AD09-0E76BA5D3D2A}" dt="2021-11-30T02:55:50.191" v="682" actId="478"/>
          <ac:picMkLst>
            <pc:docMk/>
            <pc:sldMk cId="2926141991" sldId="385"/>
            <ac:picMk id="24" creationId="{36F2C814-388C-4661-8110-4F6CD8E0C752}"/>
          </ac:picMkLst>
        </pc:picChg>
        <pc:picChg chg="del">
          <ac:chgData name="Duncan" userId="a70b2f61-edf4-4a88-912e-0ebdf0c335f8" providerId="ADAL" clId="{3A064E49-46CB-451B-AD09-0E76BA5D3D2A}" dt="2021-11-30T02:56:09.369" v="689" actId="478"/>
          <ac:picMkLst>
            <pc:docMk/>
            <pc:sldMk cId="2926141991" sldId="385"/>
            <ac:picMk id="26" creationId="{8034EFCE-D87C-4CBB-8FB4-BE60EB67B6AF}"/>
          </ac:picMkLst>
        </pc:picChg>
      </pc:sldChg>
      <pc:sldChg chg="addSp delSp modSp mod">
        <pc:chgData name="Duncan" userId="a70b2f61-edf4-4a88-912e-0ebdf0c335f8" providerId="ADAL" clId="{3A064E49-46CB-451B-AD09-0E76BA5D3D2A}" dt="2021-11-30T02:26:09.267" v="504" actId="1076"/>
        <pc:sldMkLst>
          <pc:docMk/>
          <pc:sldMk cId="3762438391" sldId="386"/>
        </pc:sldMkLst>
        <pc:graphicFrameChg chg="mod">
          <ac:chgData name="Duncan" userId="a70b2f61-edf4-4a88-912e-0ebdf0c335f8" providerId="ADAL" clId="{3A064E49-46CB-451B-AD09-0E76BA5D3D2A}" dt="2021-11-30T02:26:09.267" v="504" actId="1076"/>
          <ac:graphicFrameMkLst>
            <pc:docMk/>
            <pc:sldMk cId="3762438391" sldId="386"/>
            <ac:graphicFrameMk id="4" creationId="{996296C6-39AB-4826-90A1-CEF8E6D2FB9F}"/>
          </ac:graphicFrameMkLst>
        </pc:graphicFrameChg>
        <pc:graphicFrameChg chg="del">
          <ac:chgData name="Duncan" userId="a70b2f61-edf4-4a88-912e-0ebdf0c335f8" providerId="ADAL" clId="{3A064E49-46CB-451B-AD09-0E76BA5D3D2A}" dt="2021-11-30T02:09:07.896" v="444" actId="478"/>
          <ac:graphicFrameMkLst>
            <pc:docMk/>
            <pc:sldMk cId="3762438391" sldId="386"/>
            <ac:graphicFrameMk id="5" creationId="{086E7796-F70E-4B56-B6A5-DFFC888A8DEB}"/>
          </ac:graphicFrameMkLst>
        </pc:graphicFrameChg>
        <pc:graphicFrameChg chg="add del mod modGraphic">
          <ac:chgData name="Duncan" userId="a70b2f61-edf4-4a88-912e-0ebdf0c335f8" providerId="ADAL" clId="{3A064E49-46CB-451B-AD09-0E76BA5D3D2A}" dt="2021-11-30T02:12:15.188" v="475" actId="478"/>
          <ac:graphicFrameMkLst>
            <pc:docMk/>
            <pc:sldMk cId="3762438391" sldId="386"/>
            <ac:graphicFrameMk id="6" creationId="{34D8543D-801B-4C46-AC3D-F85E17494A1D}"/>
          </ac:graphicFrameMkLst>
        </pc:graphicFrameChg>
        <pc:graphicFrameChg chg="add mod">
          <ac:chgData name="Duncan" userId="a70b2f61-edf4-4a88-912e-0ebdf0c335f8" providerId="ADAL" clId="{3A064E49-46CB-451B-AD09-0E76BA5D3D2A}" dt="2021-11-30T02:12:15.457" v="476"/>
          <ac:graphicFrameMkLst>
            <pc:docMk/>
            <pc:sldMk cId="3762438391" sldId="386"/>
            <ac:graphicFrameMk id="7" creationId="{979CBEC8-C460-4D13-AF27-B376C20D8FF6}"/>
          </ac:graphicFrameMkLst>
        </pc:graphicFrameChg>
      </pc:sldChg>
      <pc:sldChg chg="addSp delSp modSp mod">
        <pc:chgData name="Duncan" userId="a70b2f61-edf4-4a88-912e-0ebdf0c335f8" providerId="ADAL" clId="{3A064E49-46CB-451B-AD09-0E76BA5D3D2A}" dt="2021-11-30T02:31:48.348" v="616" actId="20577"/>
        <pc:sldMkLst>
          <pc:docMk/>
          <pc:sldMk cId="1018855175" sldId="387"/>
        </pc:sldMkLst>
        <pc:spChg chg="add del">
          <ac:chgData name="Duncan" userId="a70b2f61-edf4-4a88-912e-0ebdf0c335f8" providerId="ADAL" clId="{3A064E49-46CB-451B-AD09-0E76BA5D3D2A}" dt="2021-11-30T02:30:50.911" v="511" actId="11529"/>
          <ac:spMkLst>
            <pc:docMk/>
            <pc:sldMk cId="1018855175" sldId="387"/>
            <ac:spMk id="4" creationId="{C2286164-1CC4-4C6E-99EF-CAC9BA097D1C}"/>
          </ac:spMkLst>
        </pc:spChg>
        <pc:spChg chg="add mod">
          <ac:chgData name="Duncan" userId="a70b2f61-edf4-4a88-912e-0ebdf0c335f8" providerId="ADAL" clId="{3A064E49-46CB-451B-AD09-0E76BA5D3D2A}" dt="2021-11-30T02:31:48.348" v="616" actId="20577"/>
          <ac:spMkLst>
            <pc:docMk/>
            <pc:sldMk cId="1018855175" sldId="387"/>
            <ac:spMk id="6" creationId="{F49A2D09-BDA1-4A78-80E6-8DE2F86150B5}"/>
          </ac:spMkLst>
        </pc:spChg>
        <pc:spChg chg="add mod">
          <ac:chgData name="Duncan" userId="a70b2f61-edf4-4a88-912e-0ebdf0c335f8" providerId="ADAL" clId="{3A064E49-46CB-451B-AD09-0E76BA5D3D2A}" dt="2021-11-30T02:31:46.107" v="615" actId="14100"/>
          <ac:spMkLst>
            <pc:docMk/>
            <pc:sldMk cId="1018855175" sldId="387"/>
            <ac:spMk id="23" creationId="{5E415099-5F90-4298-A973-D9F4EF4854CC}"/>
          </ac:spMkLst>
        </pc:spChg>
        <pc:spChg chg="add mod">
          <ac:chgData name="Duncan" userId="a70b2f61-edf4-4a88-912e-0ebdf0c335f8" providerId="ADAL" clId="{3A064E49-46CB-451B-AD09-0E76BA5D3D2A}" dt="2021-11-30T02:31:39.676" v="613" actId="20577"/>
          <ac:spMkLst>
            <pc:docMk/>
            <pc:sldMk cId="1018855175" sldId="387"/>
            <ac:spMk id="25" creationId="{91614AD8-1486-4EDC-804E-42B720B8D530}"/>
          </ac:spMkLst>
        </pc:spChg>
      </pc:sldChg>
      <pc:sldChg chg="addSp delSp modSp mod">
        <pc:chgData name="Duncan" userId="a70b2f61-edf4-4a88-912e-0ebdf0c335f8" providerId="ADAL" clId="{3A064E49-46CB-451B-AD09-0E76BA5D3D2A}" dt="2021-11-30T03:44:02.612" v="1210" actId="207"/>
        <pc:sldMkLst>
          <pc:docMk/>
          <pc:sldMk cId="1588840906" sldId="388"/>
        </pc:sldMkLst>
        <pc:graphicFrameChg chg="add mod">
          <ac:chgData name="Duncan" userId="a70b2f61-edf4-4a88-912e-0ebdf0c335f8" providerId="ADAL" clId="{3A064E49-46CB-451B-AD09-0E76BA5D3D2A}" dt="2021-11-30T02:54:58.884" v="681"/>
          <ac:graphicFrameMkLst>
            <pc:docMk/>
            <pc:sldMk cId="1588840906" sldId="388"/>
            <ac:graphicFrameMk id="8" creationId="{1C60D65B-B3F1-4FFA-9C9D-28ECCAB7E4B3}"/>
          </ac:graphicFrameMkLst>
        </pc:graphicFrameChg>
        <pc:graphicFrameChg chg="del modGraphic">
          <ac:chgData name="Duncan" userId="a70b2f61-edf4-4a88-912e-0ebdf0c335f8" providerId="ADAL" clId="{3A064E49-46CB-451B-AD09-0E76BA5D3D2A}" dt="2021-11-30T02:54:58.637" v="680" actId="478"/>
          <ac:graphicFrameMkLst>
            <pc:docMk/>
            <pc:sldMk cId="1588840906" sldId="388"/>
            <ac:graphicFrameMk id="25" creationId="{4092F1E8-AE66-44D2-910C-CF9050680BB9}"/>
          </ac:graphicFrameMkLst>
        </pc:graphicFrameChg>
        <pc:picChg chg="mod">
          <ac:chgData name="Duncan" userId="a70b2f61-edf4-4a88-912e-0ebdf0c335f8" providerId="ADAL" clId="{3A064E49-46CB-451B-AD09-0E76BA5D3D2A}" dt="2021-11-30T03:33:21.340" v="1120" actId="2085"/>
          <ac:picMkLst>
            <pc:docMk/>
            <pc:sldMk cId="1588840906" sldId="388"/>
            <ac:picMk id="4" creationId="{3A0BC061-0F92-451F-9520-C6C9B0871B67}"/>
          </ac:picMkLst>
        </pc:picChg>
        <pc:picChg chg="mod">
          <ac:chgData name="Duncan" userId="a70b2f61-edf4-4a88-912e-0ebdf0c335f8" providerId="ADAL" clId="{3A064E49-46CB-451B-AD09-0E76BA5D3D2A}" dt="2021-11-30T03:33:21.340" v="1120" actId="2085"/>
          <ac:picMkLst>
            <pc:docMk/>
            <pc:sldMk cId="1588840906" sldId="388"/>
            <ac:picMk id="6" creationId="{819CB979-FF91-46C4-9E90-E17F95297783}"/>
          </ac:picMkLst>
        </pc:picChg>
        <pc:picChg chg="mod">
          <ac:chgData name="Duncan" userId="a70b2f61-edf4-4a88-912e-0ebdf0c335f8" providerId="ADAL" clId="{3A064E49-46CB-451B-AD09-0E76BA5D3D2A}" dt="2021-11-30T03:33:21.340" v="1120" actId="2085"/>
          <ac:picMkLst>
            <pc:docMk/>
            <pc:sldMk cId="1588840906" sldId="388"/>
            <ac:picMk id="9" creationId="{F2A73271-3BF3-4762-BAE1-F857B5085567}"/>
          </ac:picMkLst>
        </pc:picChg>
        <pc:picChg chg="mod">
          <ac:chgData name="Duncan" userId="a70b2f61-edf4-4a88-912e-0ebdf0c335f8" providerId="ADAL" clId="{3A064E49-46CB-451B-AD09-0E76BA5D3D2A}" dt="2021-11-30T03:44:02.612" v="1210" actId="207"/>
          <ac:picMkLst>
            <pc:docMk/>
            <pc:sldMk cId="1588840906" sldId="388"/>
            <ac:picMk id="12" creationId="{79B3948C-DD17-4D7C-8C48-2A43EED59832}"/>
          </ac:picMkLst>
        </pc:picChg>
        <pc:picChg chg="mod">
          <ac:chgData name="Duncan" userId="a70b2f61-edf4-4a88-912e-0ebdf0c335f8" providerId="ADAL" clId="{3A064E49-46CB-451B-AD09-0E76BA5D3D2A}" dt="2021-11-30T03:33:21.340" v="1120" actId="2085"/>
          <ac:picMkLst>
            <pc:docMk/>
            <pc:sldMk cId="1588840906" sldId="388"/>
            <ac:picMk id="16" creationId="{4FABE424-7D8E-45D7-84B1-B39E1A680C3F}"/>
          </ac:picMkLst>
        </pc:picChg>
        <pc:picChg chg="mod">
          <ac:chgData name="Duncan" userId="a70b2f61-edf4-4a88-912e-0ebdf0c335f8" providerId="ADAL" clId="{3A064E49-46CB-451B-AD09-0E76BA5D3D2A}" dt="2021-11-30T03:33:21.340" v="1120" actId="2085"/>
          <ac:picMkLst>
            <pc:docMk/>
            <pc:sldMk cId="1588840906" sldId="388"/>
            <ac:picMk id="17" creationId="{7D99C1E3-BA4A-4D39-ADC3-B263DC8FC700}"/>
          </ac:picMkLst>
        </pc:picChg>
      </pc:sldChg>
      <pc:sldChg chg="addSp modSp mod">
        <pc:chgData name="Duncan" userId="a70b2f61-edf4-4a88-912e-0ebdf0c335f8" providerId="ADAL" clId="{3A064E49-46CB-451B-AD09-0E76BA5D3D2A}" dt="2021-11-30T03:00:03.488" v="698" actId="1076"/>
        <pc:sldMkLst>
          <pc:docMk/>
          <pc:sldMk cId="3649607484" sldId="389"/>
        </pc:sldMkLst>
        <pc:picChg chg="add mod">
          <ac:chgData name="Duncan" userId="a70b2f61-edf4-4a88-912e-0ebdf0c335f8" providerId="ADAL" clId="{3A064E49-46CB-451B-AD09-0E76BA5D3D2A}" dt="2021-11-30T03:00:01.113" v="697" actId="1076"/>
          <ac:picMkLst>
            <pc:docMk/>
            <pc:sldMk cId="3649607484" sldId="389"/>
            <ac:picMk id="5" creationId="{23D09BD6-02A4-4E1D-AB3F-92F5EF951413}"/>
          </ac:picMkLst>
        </pc:picChg>
        <pc:picChg chg="add mod">
          <ac:chgData name="Duncan" userId="a70b2f61-edf4-4a88-912e-0ebdf0c335f8" providerId="ADAL" clId="{3A064E49-46CB-451B-AD09-0E76BA5D3D2A}" dt="2021-11-30T03:00:03.488" v="698" actId="1076"/>
          <ac:picMkLst>
            <pc:docMk/>
            <pc:sldMk cId="3649607484" sldId="389"/>
            <ac:picMk id="1026" creationId="{374EEA3C-1887-40F3-898D-95854426BCCF}"/>
          </ac:picMkLst>
        </pc:picChg>
      </pc:sldChg>
      <pc:sldChg chg="new del">
        <pc:chgData name="Duncan" userId="a70b2f61-edf4-4a88-912e-0ebdf0c335f8" providerId="ADAL" clId="{3A064E49-46CB-451B-AD09-0E76BA5D3D2A}" dt="2021-11-30T03:14:13.054" v="781" actId="680"/>
        <pc:sldMkLst>
          <pc:docMk/>
          <pc:sldMk cId="2346993121" sldId="391"/>
        </pc:sldMkLst>
      </pc:sldChg>
      <pc:sldChg chg="modSp add mod">
        <pc:chgData name="Duncan" userId="a70b2f61-edf4-4a88-912e-0ebdf0c335f8" providerId="ADAL" clId="{3A064E49-46CB-451B-AD09-0E76BA5D3D2A}" dt="2021-11-30T03:25:01.433" v="1028" actId="20577"/>
        <pc:sldMkLst>
          <pc:docMk/>
          <pc:sldMk cId="3761259434" sldId="391"/>
        </pc:sldMkLst>
        <pc:spChg chg="mod">
          <ac:chgData name="Duncan" userId="a70b2f61-edf4-4a88-912e-0ebdf0c335f8" providerId="ADAL" clId="{3A064E49-46CB-451B-AD09-0E76BA5D3D2A}" dt="2021-11-30T03:25:01.433" v="1028" actId="20577"/>
          <ac:spMkLst>
            <pc:docMk/>
            <pc:sldMk cId="3761259434" sldId="391"/>
            <ac:spMk id="38" creationId="{E363C842-FFA4-4762-9B89-0E87A7DC0E53}"/>
          </ac:spMkLst>
        </pc:spChg>
      </pc:sldChg>
      <pc:sldChg chg="addSp delSp modSp add mod ord">
        <pc:chgData name="Duncan" userId="a70b2f61-edf4-4a88-912e-0ebdf0c335f8" providerId="ADAL" clId="{3A064E49-46CB-451B-AD09-0E76BA5D3D2A}" dt="2021-11-30T04:05:49.777" v="1426"/>
        <pc:sldMkLst>
          <pc:docMk/>
          <pc:sldMk cId="3425740409" sldId="396"/>
        </pc:sldMkLst>
        <pc:spChg chg="mod">
          <ac:chgData name="Duncan" userId="a70b2f61-edf4-4a88-912e-0ebdf0c335f8" providerId="ADAL" clId="{3A064E49-46CB-451B-AD09-0E76BA5D3D2A}" dt="2021-11-30T03:32:56.448" v="1119" actId="6549"/>
          <ac:spMkLst>
            <pc:docMk/>
            <pc:sldMk cId="3425740409" sldId="396"/>
            <ac:spMk id="2" creationId="{61A8215B-88DC-4CDD-844F-6800EEE3F4C1}"/>
          </ac:spMkLst>
        </pc:spChg>
        <pc:graphicFrameChg chg="add del mod">
          <ac:chgData name="Duncan" userId="a70b2f61-edf4-4a88-912e-0ebdf0c335f8" providerId="ADAL" clId="{3A064E49-46CB-451B-AD09-0E76BA5D3D2A}" dt="2021-11-30T03:32:13.419" v="1036" actId="478"/>
          <ac:graphicFrameMkLst>
            <pc:docMk/>
            <pc:sldMk cId="3425740409" sldId="396"/>
            <ac:graphicFrameMk id="5" creationId="{277159EB-7F15-4C50-8681-C595B08DC991}"/>
          </ac:graphicFrameMkLst>
        </pc:graphicFrameChg>
        <pc:graphicFrameChg chg="add mod">
          <ac:chgData name="Duncan" userId="a70b2f61-edf4-4a88-912e-0ebdf0c335f8" providerId="ADAL" clId="{3A064E49-46CB-451B-AD09-0E76BA5D3D2A}" dt="2021-11-30T04:05:49.777" v="1426"/>
          <ac:graphicFrameMkLst>
            <pc:docMk/>
            <pc:sldMk cId="3425740409" sldId="396"/>
            <ac:graphicFrameMk id="6" creationId="{277159EB-7F15-4C50-8681-C595B08DC991}"/>
          </ac:graphicFrameMkLst>
        </pc:graphicFrameChg>
        <pc:graphicFrameChg chg="del">
          <ac:chgData name="Duncan" userId="a70b2f61-edf4-4a88-912e-0ebdf0c335f8" providerId="ADAL" clId="{3A064E49-46CB-451B-AD09-0E76BA5D3D2A}" dt="2021-11-30T03:32:08.886" v="1033" actId="478"/>
          <ac:graphicFrameMkLst>
            <pc:docMk/>
            <pc:sldMk cId="3425740409" sldId="396"/>
            <ac:graphicFrameMk id="13" creationId="{B79BA975-813C-460F-9D84-DF34C897464D}"/>
          </ac:graphicFrameMkLst>
        </pc:graphicFrameChg>
      </pc:sldChg>
    </pc:docChg>
  </pc:docChgLst>
  <pc:docChgLst>
    <pc:chgData name="William Terpstra" userId="36021218-c96a-447c-86db-8dbf7f8916cb" providerId="ADAL" clId="{AFD93158-07FD-4D8B-8E43-5F0192D4FDA1}"/>
    <pc:docChg chg="undo custSel addSld delSld modSld sldOrd">
      <pc:chgData name="William Terpstra" userId="36021218-c96a-447c-86db-8dbf7f8916cb" providerId="ADAL" clId="{AFD93158-07FD-4D8B-8E43-5F0192D4FDA1}" dt="2021-12-01T15:49:46.561" v="2356" actId="20577"/>
      <pc:docMkLst>
        <pc:docMk/>
      </pc:docMkLst>
      <pc:sldChg chg="modSp mod">
        <pc:chgData name="William Terpstra" userId="36021218-c96a-447c-86db-8dbf7f8916cb" providerId="ADAL" clId="{AFD93158-07FD-4D8B-8E43-5F0192D4FDA1}" dt="2021-11-29T15:52:48.243" v="247" actId="20577"/>
        <pc:sldMkLst>
          <pc:docMk/>
          <pc:sldMk cId="4220161976" sldId="267"/>
        </pc:sldMkLst>
        <pc:graphicFrameChg chg="modGraphic">
          <ac:chgData name="William Terpstra" userId="36021218-c96a-447c-86db-8dbf7f8916cb" providerId="ADAL" clId="{AFD93158-07FD-4D8B-8E43-5F0192D4FDA1}" dt="2021-11-29T15:52:48.243" v="247" actId="20577"/>
          <ac:graphicFrameMkLst>
            <pc:docMk/>
            <pc:sldMk cId="4220161976" sldId="267"/>
            <ac:graphicFrameMk id="6" creationId="{A6E13B5B-6C17-46CB-9644-8AAD8A937EFC}"/>
          </ac:graphicFrameMkLst>
        </pc:graphicFrameChg>
      </pc:sldChg>
      <pc:sldChg chg="modSp mod">
        <pc:chgData name="William Terpstra" userId="36021218-c96a-447c-86db-8dbf7f8916cb" providerId="ADAL" clId="{AFD93158-07FD-4D8B-8E43-5F0192D4FDA1}" dt="2021-11-29T16:00:26.086" v="360" actId="20577"/>
        <pc:sldMkLst>
          <pc:docMk/>
          <pc:sldMk cId="538610350" sldId="307"/>
        </pc:sldMkLst>
        <pc:spChg chg="mod">
          <ac:chgData name="William Terpstra" userId="36021218-c96a-447c-86db-8dbf7f8916cb" providerId="ADAL" clId="{AFD93158-07FD-4D8B-8E43-5F0192D4FDA1}" dt="2021-11-29T16:00:26.086" v="360" actId="20577"/>
          <ac:spMkLst>
            <pc:docMk/>
            <pc:sldMk cId="538610350" sldId="307"/>
            <ac:spMk id="3" creationId="{1CA1D5C1-BFD6-40C3-A3F3-B46C6993A212}"/>
          </ac:spMkLst>
        </pc:spChg>
        <pc:picChg chg="mod">
          <ac:chgData name="William Terpstra" userId="36021218-c96a-447c-86db-8dbf7f8916cb" providerId="ADAL" clId="{AFD93158-07FD-4D8B-8E43-5F0192D4FDA1}" dt="2021-11-29T16:00:22.707" v="355" actId="1076"/>
          <ac:picMkLst>
            <pc:docMk/>
            <pc:sldMk cId="538610350" sldId="307"/>
            <ac:picMk id="5" creationId="{3002180E-D727-44FC-B713-AB92BA5C6D3C}"/>
          </ac:picMkLst>
        </pc:picChg>
      </pc:sldChg>
      <pc:sldChg chg="modSp mod ord">
        <pc:chgData name="William Terpstra" userId="36021218-c96a-447c-86db-8dbf7f8916cb" providerId="ADAL" clId="{AFD93158-07FD-4D8B-8E43-5F0192D4FDA1}" dt="2021-11-29T16:14:04.543" v="608" actId="20577"/>
        <pc:sldMkLst>
          <pc:docMk/>
          <pc:sldMk cId="3774840988" sldId="308"/>
        </pc:sldMkLst>
        <pc:spChg chg="mod">
          <ac:chgData name="William Terpstra" userId="36021218-c96a-447c-86db-8dbf7f8916cb" providerId="ADAL" clId="{AFD93158-07FD-4D8B-8E43-5F0192D4FDA1}" dt="2021-11-29T16:14:04.543" v="608" actId="20577"/>
          <ac:spMkLst>
            <pc:docMk/>
            <pc:sldMk cId="3774840988" sldId="308"/>
            <ac:spMk id="2" creationId="{61A8215B-88DC-4CDD-844F-6800EEE3F4C1}"/>
          </ac:spMkLst>
        </pc:spChg>
      </pc:sldChg>
      <pc:sldChg chg="addSp delSp modSp add mod modCm modNotesTx">
        <pc:chgData name="William Terpstra" userId="36021218-c96a-447c-86db-8dbf7f8916cb" providerId="ADAL" clId="{AFD93158-07FD-4D8B-8E43-5F0192D4FDA1}" dt="2021-12-01T15:48:22.876" v="2183" actId="20577"/>
        <pc:sldMkLst>
          <pc:docMk/>
          <pc:sldMk cId="1090334326" sldId="311"/>
        </pc:sldMkLst>
        <pc:spChg chg="mod">
          <ac:chgData name="William Terpstra" userId="36021218-c96a-447c-86db-8dbf7f8916cb" providerId="ADAL" clId="{AFD93158-07FD-4D8B-8E43-5F0192D4FDA1}" dt="2021-11-29T16:17:17.130" v="770" actId="20577"/>
          <ac:spMkLst>
            <pc:docMk/>
            <pc:sldMk cId="1090334326" sldId="311"/>
            <ac:spMk id="2" creationId="{E254AB46-D4A7-413A-AECB-D52316A56761}"/>
          </ac:spMkLst>
        </pc:spChg>
        <pc:spChg chg="del">
          <ac:chgData name="William Terpstra" userId="36021218-c96a-447c-86db-8dbf7f8916cb" providerId="ADAL" clId="{AFD93158-07FD-4D8B-8E43-5F0192D4FDA1}" dt="2021-11-29T16:11:40.019" v="495" actId="478"/>
          <ac:spMkLst>
            <pc:docMk/>
            <pc:sldMk cId="1090334326" sldId="311"/>
            <ac:spMk id="7" creationId="{E88FC9E8-B3BF-4A61-A816-E89367FF9086}"/>
          </ac:spMkLst>
        </pc:spChg>
        <pc:spChg chg="del">
          <ac:chgData name="William Terpstra" userId="36021218-c96a-447c-86db-8dbf7f8916cb" providerId="ADAL" clId="{AFD93158-07FD-4D8B-8E43-5F0192D4FDA1}" dt="2021-11-29T16:17:44.631" v="773" actId="21"/>
          <ac:spMkLst>
            <pc:docMk/>
            <pc:sldMk cId="1090334326" sldId="311"/>
            <ac:spMk id="8" creationId="{BD9541A9-BAA8-463F-80C3-81699355B5AF}"/>
          </ac:spMkLst>
        </pc:spChg>
        <pc:spChg chg="del">
          <ac:chgData name="William Terpstra" userId="36021218-c96a-447c-86db-8dbf7f8916cb" providerId="ADAL" clId="{AFD93158-07FD-4D8B-8E43-5F0192D4FDA1}" dt="2021-11-29T16:17:44.631" v="773" actId="21"/>
          <ac:spMkLst>
            <pc:docMk/>
            <pc:sldMk cId="1090334326" sldId="311"/>
            <ac:spMk id="9" creationId="{D610B8BE-0CD7-4CD4-B7B3-CC68D0DF4432}"/>
          </ac:spMkLst>
        </pc:spChg>
        <pc:spChg chg="del">
          <ac:chgData name="William Terpstra" userId="36021218-c96a-447c-86db-8dbf7f8916cb" providerId="ADAL" clId="{AFD93158-07FD-4D8B-8E43-5F0192D4FDA1}" dt="2021-11-29T16:17:27.154" v="771" actId="478"/>
          <ac:spMkLst>
            <pc:docMk/>
            <pc:sldMk cId="1090334326" sldId="311"/>
            <ac:spMk id="10" creationId="{B3B261A1-3EFE-41EB-ADA9-3CCE33EF920C}"/>
          </ac:spMkLst>
        </pc:spChg>
        <pc:spChg chg="mod">
          <ac:chgData name="William Terpstra" userId="36021218-c96a-447c-86db-8dbf7f8916cb" providerId="ADAL" clId="{AFD93158-07FD-4D8B-8E43-5F0192D4FDA1}" dt="2021-11-29T16:20:14.372" v="868" actId="1076"/>
          <ac:spMkLst>
            <pc:docMk/>
            <pc:sldMk cId="1090334326" sldId="311"/>
            <ac:spMk id="14" creationId="{9174EFE1-41B3-4F04-B38B-A9C88C14F8FE}"/>
          </ac:spMkLst>
        </pc:spChg>
        <pc:spChg chg="add del mod">
          <ac:chgData name="William Terpstra" userId="36021218-c96a-447c-86db-8dbf7f8916cb" providerId="ADAL" clId="{AFD93158-07FD-4D8B-8E43-5F0192D4FDA1}" dt="2021-11-29T16:19:25.792" v="787" actId="478"/>
          <ac:spMkLst>
            <pc:docMk/>
            <pc:sldMk cId="1090334326" sldId="311"/>
            <ac:spMk id="15" creationId="{742F6CFD-A0D4-470E-B4DB-D18E1431B40F}"/>
          </ac:spMkLst>
        </pc:spChg>
        <pc:spChg chg="add mod">
          <ac:chgData name="William Terpstra" userId="36021218-c96a-447c-86db-8dbf7f8916cb" providerId="ADAL" clId="{AFD93158-07FD-4D8B-8E43-5F0192D4FDA1}" dt="2021-11-29T16:20:06.164" v="866" actId="1076"/>
          <ac:spMkLst>
            <pc:docMk/>
            <pc:sldMk cId="1090334326" sldId="311"/>
            <ac:spMk id="18" creationId="{BB797156-CF98-4E56-B8D9-52F7308FAD3E}"/>
          </ac:spMkLst>
        </pc:spChg>
        <pc:spChg chg="add del mod">
          <ac:chgData name="William Terpstra" userId="36021218-c96a-447c-86db-8dbf7f8916cb" providerId="ADAL" clId="{AFD93158-07FD-4D8B-8E43-5F0192D4FDA1}" dt="2021-11-29T16:20:08.952" v="867" actId="478"/>
          <ac:spMkLst>
            <pc:docMk/>
            <pc:sldMk cId="1090334326" sldId="311"/>
            <ac:spMk id="19" creationId="{5143BF66-4580-412D-8DCF-A8B9013735A4}"/>
          </ac:spMkLst>
        </pc:spChg>
        <pc:spChg chg="add del mod">
          <ac:chgData name="William Terpstra" userId="36021218-c96a-447c-86db-8dbf7f8916cb" providerId="ADAL" clId="{AFD93158-07FD-4D8B-8E43-5F0192D4FDA1}" dt="2021-11-29T16:19:38.348" v="791" actId="478"/>
          <ac:spMkLst>
            <pc:docMk/>
            <pc:sldMk cId="1090334326" sldId="311"/>
            <ac:spMk id="21" creationId="{FEBE92F6-2A78-4088-9BDA-106AE4790B94}"/>
          </ac:spMkLst>
        </pc:spChg>
        <pc:picChg chg="del">
          <ac:chgData name="William Terpstra" userId="36021218-c96a-447c-86db-8dbf7f8916cb" providerId="ADAL" clId="{AFD93158-07FD-4D8B-8E43-5F0192D4FDA1}" dt="2021-11-29T16:17:44.631" v="773" actId="21"/>
          <ac:picMkLst>
            <pc:docMk/>
            <pc:sldMk cId="1090334326" sldId="311"/>
            <ac:picMk id="5" creationId="{56FAD4E8-819C-4DCC-993C-4F9558ADC837}"/>
          </ac:picMkLst>
        </pc:picChg>
        <pc:picChg chg="del">
          <ac:chgData name="William Terpstra" userId="36021218-c96a-447c-86db-8dbf7f8916cb" providerId="ADAL" clId="{AFD93158-07FD-4D8B-8E43-5F0192D4FDA1}" dt="2021-11-29T16:17:44.631" v="773" actId="21"/>
          <ac:picMkLst>
            <pc:docMk/>
            <pc:sldMk cId="1090334326" sldId="311"/>
            <ac:picMk id="6" creationId="{203CAFA0-3B55-4942-8A0E-73BF2FD366F5}"/>
          </ac:picMkLst>
        </pc:picChg>
        <pc:picChg chg="add del mod">
          <ac:chgData name="William Terpstra" userId="36021218-c96a-447c-86db-8dbf7f8916cb" providerId="ADAL" clId="{AFD93158-07FD-4D8B-8E43-5F0192D4FDA1}" dt="2021-11-29T16:19:34.835" v="790" actId="478"/>
          <ac:picMkLst>
            <pc:docMk/>
            <pc:sldMk cId="1090334326" sldId="311"/>
            <ac:picMk id="16" creationId="{D007B84B-564F-483B-B0AF-86F5B3D43FBC}"/>
          </ac:picMkLst>
        </pc:picChg>
        <pc:picChg chg="add del mod">
          <ac:chgData name="William Terpstra" userId="36021218-c96a-447c-86db-8dbf7f8916cb" providerId="ADAL" clId="{AFD93158-07FD-4D8B-8E43-5F0192D4FDA1}" dt="2021-11-29T16:19:34.403" v="789" actId="478"/>
          <ac:picMkLst>
            <pc:docMk/>
            <pc:sldMk cId="1090334326" sldId="311"/>
            <ac:picMk id="17" creationId="{01D99451-FC34-4CDD-8426-EFF9D2A5A3BA}"/>
          </ac:picMkLst>
        </pc:picChg>
      </pc:sldChg>
      <pc:sldChg chg="addSp modSp mod addCm">
        <pc:chgData name="William Terpstra" userId="36021218-c96a-447c-86db-8dbf7f8916cb" providerId="ADAL" clId="{AFD93158-07FD-4D8B-8E43-5F0192D4FDA1}" dt="2021-11-30T15:46:26.099" v="869"/>
        <pc:sldMkLst>
          <pc:docMk/>
          <pc:sldMk cId="2674137179" sldId="362"/>
        </pc:sldMkLst>
        <pc:spChg chg="mod">
          <ac:chgData name="William Terpstra" userId="36021218-c96a-447c-86db-8dbf7f8916cb" providerId="ADAL" clId="{AFD93158-07FD-4D8B-8E43-5F0192D4FDA1}" dt="2021-11-29T15:47:15.582" v="169" actId="20577"/>
          <ac:spMkLst>
            <pc:docMk/>
            <pc:sldMk cId="2674137179" sldId="362"/>
            <ac:spMk id="6" creationId="{193D1A85-1E74-4FC2-941A-7BFF73331049}"/>
          </ac:spMkLst>
        </pc:spChg>
        <pc:spChg chg="add mod">
          <ac:chgData name="William Terpstra" userId="36021218-c96a-447c-86db-8dbf7f8916cb" providerId="ADAL" clId="{AFD93158-07FD-4D8B-8E43-5F0192D4FDA1}" dt="2021-11-29T15:51:51.341" v="239" actId="1076"/>
          <ac:spMkLst>
            <pc:docMk/>
            <pc:sldMk cId="2674137179" sldId="362"/>
            <ac:spMk id="8" creationId="{CB705A3E-D788-4C22-AF5C-8D547DB5EF06}"/>
          </ac:spMkLst>
        </pc:spChg>
        <pc:picChg chg="mod">
          <ac:chgData name="William Terpstra" userId="36021218-c96a-447c-86db-8dbf7f8916cb" providerId="ADAL" clId="{AFD93158-07FD-4D8B-8E43-5F0192D4FDA1}" dt="2021-11-29T15:51:22.684" v="228" actId="1076"/>
          <ac:picMkLst>
            <pc:docMk/>
            <pc:sldMk cId="2674137179" sldId="362"/>
            <ac:picMk id="4" creationId="{6F1FFF27-0AC1-46D2-9142-38986DCDE12D}"/>
          </ac:picMkLst>
        </pc:picChg>
        <pc:picChg chg="add mod">
          <ac:chgData name="William Terpstra" userId="36021218-c96a-447c-86db-8dbf7f8916cb" providerId="ADAL" clId="{AFD93158-07FD-4D8B-8E43-5F0192D4FDA1}" dt="2021-11-29T15:50:41.392" v="180" actId="1076"/>
          <ac:picMkLst>
            <pc:docMk/>
            <pc:sldMk cId="2674137179" sldId="362"/>
            <ac:picMk id="7" creationId="{A32E0BC6-9AFF-4E2B-8E7B-A5C65D02CD85}"/>
          </ac:picMkLst>
        </pc:picChg>
      </pc:sldChg>
      <pc:sldChg chg="addSp modSp mod">
        <pc:chgData name="William Terpstra" userId="36021218-c96a-447c-86db-8dbf7f8916cb" providerId="ADAL" clId="{AFD93158-07FD-4D8B-8E43-5F0192D4FDA1}" dt="2021-11-29T15:46:48.086" v="156" actId="1076"/>
        <pc:sldMkLst>
          <pc:docMk/>
          <pc:sldMk cId="1457013036" sldId="363"/>
        </pc:sldMkLst>
        <pc:spChg chg="add mod">
          <ac:chgData name="William Terpstra" userId="36021218-c96a-447c-86db-8dbf7f8916cb" providerId="ADAL" clId="{AFD93158-07FD-4D8B-8E43-5F0192D4FDA1}" dt="2021-11-29T15:45:07.577" v="60" actId="1076"/>
          <ac:spMkLst>
            <pc:docMk/>
            <pc:sldMk cId="1457013036" sldId="363"/>
            <ac:spMk id="6" creationId="{F3A02CB7-21E0-4117-9138-C599462E641F}"/>
          </ac:spMkLst>
        </pc:spChg>
        <pc:spChg chg="add mod">
          <ac:chgData name="William Terpstra" userId="36021218-c96a-447c-86db-8dbf7f8916cb" providerId="ADAL" clId="{AFD93158-07FD-4D8B-8E43-5F0192D4FDA1}" dt="2021-11-29T15:45:07.577" v="60" actId="1076"/>
          <ac:spMkLst>
            <pc:docMk/>
            <pc:sldMk cId="1457013036" sldId="363"/>
            <ac:spMk id="7" creationId="{37788EBE-B113-48ED-B5F2-738D544ABD81}"/>
          </ac:spMkLst>
        </pc:spChg>
        <pc:spChg chg="add mod">
          <ac:chgData name="William Terpstra" userId="36021218-c96a-447c-86db-8dbf7f8916cb" providerId="ADAL" clId="{AFD93158-07FD-4D8B-8E43-5F0192D4FDA1}" dt="2021-11-29T15:45:07.577" v="60" actId="1076"/>
          <ac:spMkLst>
            <pc:docMk/>
            <pc:sldMk cId="1457013036" sldId="363"/>
            <ac:spMk id="8" creationId="{FF470501-5981-4269-B8A8-FBDEE18E4AE4}"/>
          </ac:spMkLst>
        </pc:spChg>
        <pc:spChg chg="add mod">
          <ac:chgData name="William Terpstra" userId="36021218-c96a-447c-86db-8dbf7f8916cb" providerId="ADAL" clId="{AFD93158-07FD-4D8B-8E43-5F0192D4FDA1}" dt="2021-11-29T15:45:48.782" v="78" actId="1076"/>
          <ac:spMkLst>
            <pc:docMk/>
            <pc:sldMk cId="1457013036" sldId="363"/>
            <ac:spMk id="9" creationId="{F71AED76-A909-44B8-968C-A18766B92137}"/>
          </ac:spMkLst>
        </pc:spChg>
        <pc:spChg chg="add mod">
          <ac:chgData name="William Terpstra" userId="36021218-c96a-447c-86db-8dbf7f8916cb" providerId="ADAL" clId="{AFD93158-07FD-4D8B-8E43-5F0192D4FDA1}" dt="2021-11-29T15:46:48.086" v="156" actId="1076"/>
          <ac:spMkLst>
            <pc:docMk/>
            <pc:sldMk cId="1457013036" sldId="363"/>
            <ac:spMk id="10" creationId="{C40518D9-255F-45CD-9E32-F5D5134E6E1A}"/>
          </ac:spMkLst>
        </pc:spChg>
        <pc:picChg chg="mod">
          <ac:chgData name="William Terpstra" userId="36021218-c96a-447c-86db-8dbf7f8916cb" providerId="ADAL" clId="{AFD93158-07FD-4D8B-8E43-5F0192D4FDA1}" dt="2021-11-29T15:45:07.577" v="60" actId="1076"/>
          <ac:picMkLst>
            <pc:docMk/>
            <pc:sldMk cId="1457013036" sldId="363"/>
            <ac:picMk id="4" creationId="{6F1FFF27-0AC1-46D2-9142-38986DCDE12D}"/>
          </ac:picMkLst>
        </pc:picChg>
        <pc:picChg chg="mod">
          <ac:chgData name="William Terpstra" userId="36021218-c96a-447c-86db-8dbf7f8916cb" providerId="ADAL" clId="{AFD93158-07FD-4D8B-8E43-5F0192D4FDA1}" dt="2021-11-29T15:45:07.577" v="60" actId="1076"/>
          <ac:picMkLst>
            <pc:docMk/>
            <pc:sldMk cId="1457013036" sldId="363"/>
            <ac:picMk id="12" creationId="{CE5169FE-DC6E-40F1-BD61-4B749A8706C6}"/>
          </ac:picMkLst>
        </pc:picChg>
      </pc:sldChg>
      <pc:sldChg chg="addSp delSp modSp mod">
        <pc:chgData name="William Terpstra" userId="36021218-c96a-447c-86db-8dbf7f8916cb" providerId="ADAL" clId="{AFD93158-07FD-4D8B-8E43-5F0192D4FDA1}" dt="2021-11-30T16:19:57.790" v="919" actId="1076"/>
        <pc:sldMkLst>
          <pc:docMk/>
          <pc:sldMk cId="1751350108" sldId="364"/>
        </pc:sldMkLst>
        <pc:spChg chg="mod">
          <ac:chgData name="William Terpstra" userId="36021218-c96a-447c-86db-8dbf7f8916cb" providerId="ADAL" clId="{AFD93158-07FD-4D8B-8E43-5F0192D4FDA1}" dt="2021-11-29T16:02:03.006" v="480" actId="20577"/>
          <ac:spMkLst>
            <pc:docMk/>
            <pc:sldMk cId="1751350108" sldId="364"/>
            <ac:spMk id="3" creationId="{1CA1D5C1-BFD6-40C3-A3F3-B46C6993A212}"/>
          </ac:spMkLst>
        </pc:spChg>
        <pc:picChg chg="add mod">
          <ac:chgData name="William Terpstra" userId="36021218-c96a-447c-86db-8dbf7f8916cb" providerId="ADAL" clId="{AFD93158-07FD-4D8B-8E43-5F0192D4FDA1}" dt="2021-11-30T16:19:57.790" v="919" actId="1076"/>
          <ac:picMkLst>
            <pc:docMk/>
            <pc:sldMk cId="1751350108" sldId="364"/>
            <ac:picMk id="4" creationId="{84428DBD-1BC7-44DD-8B3C-BA3FD24247B8}"/>
          </ac:picMkLst>
        </pc:picChg>
        <pc:picChg chg="del">
          <ac:chgData name="William Terpstra" userId="36021218-c96a-447c-86db-8dbf7f8916cb" providerId="ADAL" clId="{AFD93158-07FD-4D8B-8E43-5F0192D4FDA1}" dt="2021-11-30T16:19:46.956" v="916" actId="478"/>
          <ac:picMkLst>
            <pc:docMk/>
            <pc:sldMk cId="1751350108" sldId="364"/>
            <ac:picMk id="4098" creationId="{0CD30EE6-767B-4DCD-A876-AA474C260C27}"/>
          </ac:picMkLst>
        </pc:picChg>
      </pc:sldChg>
      <pc:sldChg chg="modSp mod">
        <pc:chgData name="William Terpstra" userId="36021218-c96a-447c-86db-8dbf7f8916cb" providerId="ADAL" clId="{AFD93158-07FD-4D8B-8E43-5F0192D4FDA1}" dt="2021-11-29T15:52:06.573" v="241" actId="20577"/>
        <pc:sldMkLst>
          <pc:docMk/>
          <pc:sldMk cId="3252042138" sldId="365"/>
        </pc:sldMkLst>
        <pc:spChg chg="mod">
          <ac:chgData name="William Terpstra" userId="36021218-c96a-447c-86db-8dbf7f8916cb" providerId="ADAL" clId="{AFD93158-07FD-4D8B-8E43-5F0192D4FDA1}" dt="2021-11-29T15:52:06.573" v="241" actId="20577"/>
          <ac:spMkLst>
            <pc:docMk/>
            <pc:sldMk cId="3252042138" sldId="365"/>
            <ac:spMk id="2" creationId="{B64E1E40-0CF8-47E4-9E8A-FFAA356B889E}"/>
          </ac:spMkLst>
        </pc:spChg>
      </pc:sldChg>
      <pc:sldChg chg="modSp mod">
        <pc:chgData name="William Terpstra" userId="36021218-c96a-447c-86db-8dbf7f8916cb" providerId="ADAL" clId="{AFD93158-07FD-4D8B-8E43-5F0192D4FDA1}" dt="2021-11-30T15:59:11.485" v="890" actId="207"/>
        <pc:sldMkLst>
          <pc:docMk/>
          <pc:sldMk cId="2319478868" sldId="373"/>
        </pc:sldMkLst>
        <pc:spChg chg="mod">
          <ac:chgData name="William Terpstra" userId="36021218-c96a-447c-86db-8dbf7f8916cb" providerId="ADAL" clId="{AFD93158-07FD-4D8B-8E43-5F0192D4FDA1}" dt="2021-11-30T15:59:11.485" v="890" actId="207"/>
          <ac:spMkLst>
            <pc:docMk/>
            <pc:sldMk cId="2319478868" sldId="373"/>
            <ac:spMk id="2" creationId="{E3739EF2-B5F3-4FC0-996D-1A9BC9676BEE}"/>
          </ac:spMkLst>
        </pc:spChg>
      </pc:sldChg>
      <pc:sldChg chg="modNotesTx">
        <pc:chgData name="William Terpstra" userId="36021218-c96a-447c-86db-8dbf7f8916cb" providerId="ADAL" clId="{AFD93158-07FD-4D8B-8E43-5F0192D4FDA1}" dt="2021-12-01T15:49:01.295" v="2301" actId="20577"/>
        <pc:sldMkLst>
          <pc:docMk/>
          <pc:sldMk cId="2119843284" sldId="374"/>
        </pc:sldMkLst>
      </pc:sldChg>
      <pc:sldChg chg="addSp delSp modSp add mod delAnim modAnim modNotesTx">
        <pc:chgData name="William Terpstra" userId="36021218-c96a-447c-86db-8dbf7f8916cb" providerId="ADAL" clId="{AFD93158-07FD-4D8B-8E43-5F0192D4FDA1}" dt="2021-12-01T02:01:44.273" v="1239"/>
        <pc:sldMkLst>
          <pc:docMk/>
          <pc:sldMk cId="1488304112" sldId="376"/>
        </pc:sldMkLst>
        <pc:spChg chg="mod">
          <ac:chgData name="William Terpstra" userId="36021218-c96a-447c-86db-8dbf7f8916cb" providerId="ADAL" clId="{AFD93158-07FD-4D8B-8E43-5F0192D4FDA1}" dt="2021-12-01T01:46:47.403" v="1091" actId="13926"/>
          <ac:spMkLst>
            <pc:docMk/>
            <pc:sldMk cId="1488304112" sldId="376"/>
            <ac:spMk id="2" creationId="{61A8215B-88DC-4CDD-844F-6800EEE3F4C1}"/>
          </ac:spMkLst>
        </pc:spChg>
        <pc:spChg chg="del">
          <ac:chgData name="William Terpstra" userId="36021218-c96a-447c-86db-8dbf7f8916cb" providerId="ADAL" clId="{AFD93158-07FD-4D8B-8E43-5F0192D4FDA1}" dt="2021-11-29T16:12:33.975" v="500" actId="478"/>
          <ac:spMkLst>
            <pc:docMk/>
            <pc:sldMk cId="1488304112" sldId="376"/>
            <ac:spMk id="3" creationId="{668A8A02-9C77-4D4E-A0A1-91F07A48A589}"/>
          </ac:spMkLst>
        </pc:spChg>
        <pc:spChg chg="add del mod">
          <ac:chgData name="William Terpstra" userId="36021218-c96a-447c-86db-8dbf7f8916cb" providerId="ADAL" clId="{AFD93158-07FD-4D8B-8E43-5F0192D4FDA1}" dt="2021-11-29T16:12:56.573" v="512" actId="478"/>
          <ac:spMkLst>
            <pc:docMk/>
            <pc:sldMk cId="1488304112" sldId="376"/>
            <ac:spMk id="5" creationId="{EC647CF4-3F94-4A4B-8E38-5A44A229441D}"/>
          </ac:spMkLst>
        </pc:spChg>
        <pc:spChg chg="add del mod">
          <ac:chgData name="William Terpstra" userId="36021218-c96a-447c-86db-8dbf7f8916cb" providerId="ADAL" clId="{AFD93158-07FD-4D8B-8E43-5F0192D4FDA1}" dt="2021-11-29T16:13:33.955" v="593" actId="478"/>
          <ac:spMkLst>
            <pc:docMk/>
            <pc:sldMk cId="1488304112" sldId="376"/>
            <ac:spMk id="6" creationId="{06EC2FAE-30DB-4122-BAC7-AD6B6D86CE5D}"/>
          </ac:spMkLst>
        </pc:spChg>
        <pc:spChg chg="add del mod">
          <ac:chgData name="William Terpstra" userId="36021218-c96a-447c-86db-8dbf7f8916cb" providerId="ADAL" clId="{AFD93158-07FD-4D8B-8E43-5F0192D4FDA1}" dt="2021-12-01T01:49:00.351" v="1136" actId="478"/>
          <ac:spMkLst>
            <pc:docMk/>
            <pc:sldMk cId="1488304112" sldId="376"/>
            <ac:spMk id="7" creationId="{15C2622D-6BA9-4BBA-8415-1B962C774D7C}"/>
          </ac:spMkLst>
        </pc:spChg>
        <pc:spChg chg="del">
          <ac:chgData name="William Terpstra" userId="36021218-c96a-447c-86db-8dbf7f8916cb" providerId="ADAL" clId="{AFD93158-07FD-4D8B-8E43-5F0192D4FDA1}" dt="2021-11-29T16:12:33.975" v="500" actId="478"/>
          <ac:spMkLst>
            <pc:docMk/>
            <pc:sldMk cId="1488304112" sldId="376"/>
            <ac:spMk id="13" creationId="{C8DE9934-94A4-4E95-8E3A-416C6E3C5CAB}"/>
          </ac:spMkLst>
        </pc:spChg>
        <pc:spChg chg="del">
          <ac:chgData name="William Terpstra" userId="36021218-c96a-447c-86db-8dbf7f8916cb" providerId="ADAL" clId="{AFD93158-07FD-4D8B-8E43-5F0192D4FDA1}" dt="2021-11-29T16:12:33.975" v="500" actId="478"/>
          <ac:spMkLst>
            <pc:docMk/>
            <pc:sldMk cId="1488304112" sldId="376"/>
            <ac:spMk id="14" creationId="{176E287E-C0A8-4481-BB8B-A4C19D41FCA5}"/>
          </ac:spMkLst>
        </pc:spChg>
        <pc:spChg chg="del">
          <ac:chgData name="William Terpstra" userId="36021218-c96a-447c-86db-8dbf7f8916cb" providerId="ADAL" clId="{AFD93158-07FD-4D8B-8E43-5F0192D4FDA1}" dt="2021-11-29T16:12:33.975" v="500" actId="478"/>
          <ac:spMkLst>
            <pc:docMk/>
            <pc:sldMk cId="1488304112" sldId="376"/>
            <ac:spMk id="16" creationId="{9B7BE663-B391-4459-A808-F85159FA27C8}"/>
          </ac:spMkLst>
        </pc:spChg>
        <pc:spChg chg="del">
          <ac:chgData name="William Terpstra" userId="36021218-c96a-447c-86db-8dbf7f8916cb" providerId="ADAL" clId="{AFD93158-07FD-4D8B-8E43-5F0192D4FDA1}" dt="2021-11-29T16:12:33.975" v="500" actId="478"/>
          <ac:spMkLst>
            <pc:docMk/>
            <pc:sldMk cId="1488304112" sldId="376"/>
            <ac:spMk id="17" creationId="{B96A9FD2-862B-4FDE-A777-A4E3197F251C}"/>
          </ac:spMkLst>
        </pc:spChg>
        <pc:spChg chg="del">
          <ac:chgData name="William Terpstra" userId="36021218-c96a-447c-86db-8dbf7f8916cb" providerId="ADAL" clId="{AFD93158-07FD-4D8B-8E43-5F0192D4FDA1}" dt="2021-11-29T16:12:33.975" v="500" actId="478"/>
          <ac:spMkLst>
            <pc:docMk/>
            <pc:sldMk cId="1488304112" sldId="376"/>
            <ac:spMk id="18" creationId="{29CBDFE5-3C33-444C-9B1D-D55161C81CA3}"/>
          </ac:spMkLst>
        </pc:spChg>
        <pc:spChg chg="add mod">
          <ac:chgData name="William Terpstra" userId="36021218-c96a-447c-86db-8dbf7f8916cb" providerId="ADAL" clId="{AFD93158-07FD-4D8B-8E43-5F0192D4FDA1}" dt="2021-12-01T01:33:55.881" v="1003" actId="1076"/>
          <ac:spMkLst>
            <pc:docMk/>
            <pc:sldMk cId="1488304112" sldId="376"/>
            <ac:spMk id="18" creationId="{C92DC968-2067-4E75-9FEA-C8E0B35CAAD1}"/>
          </ac:spMkLst>
        </pc:spChg>
        <pc:spChg chg="del">
          <ac:chgData name="William Terpstra" userId="36021218-c96a-447c-86db-8dbf7f8916cb" providerId="ADAL" clId="{AFD93158-07FD-4D8B-8E43-5F0192D4FDA1}" dt="2021-11-29T16:12:30.528" v="498" actId="478"/>
          <ac:spMkLst>
            <pc:docMk/>
            <pc:sldMk cId="1488304112" sldId="376"/>
            <ac:spMk id="19" creationId="{13C20C6F-4A4F-49DD-91A5-C6B7E89A5614}"/>
          </ac:spMkLst>
        </pc:spChg>
        <pc:spChg chg="del">
          <ac:chgData name="William Terpstra" userId="36021218-c96a-447c-86db-8dbf7f8916cb" providerId="ADAL" clId="{AFD93158-07FD-4D8B-8E43-5F0192D4FDA1}" dt="2021-11-29T16:12:48.176" v="503" actId="478"/>
          <ac:spMkLst>
            <pc:docMk/>
            <pc:sldMk cId="1488304112" sldId="376"/>
            <ac:spMk id="20" creationId="{159119DE-019B-4B8C-8E61-598F03BA7B41}"/>
          </ac:spMkLst>
        </pc:spChg>
        <pc:spChg chg="del">
          <ac:chgData name="William Terpstra" userId="36021218-c96a-447c-86db-8dbf7f8916cb" providerId="ADAL" clId="{AFD93158-07FD-4D8B-8E43-5F0192D4FDA1}" dt="2021-11-29T16:12:49.575" v="504" actId="478"/>
          <ac:spMkLst>
            <pc:docMk/>
            <pc:sldMk cId="1488304112" sldId="376"/>
            <ac:spMk id="21" creationId="{B6257CA9-3C12-4CD1-9DC6-422C24F953BD}"/>
          </ac:spMkLst>
        </pc:spChg>
        <pc:spChg chg="del">
          <ac:chgData name="William Terpstra" userId="36021218-c96a-447c-86db-8dbf7f8916cb" providerId="ADAL" clId="{AFD93158-07FD-4D8B-8E43-5F0192D4FDA1}" dt="2021-11-29T16:13:17.183" v="567" actId="478"/>
          <ac:spMkLst>
            <pc:docMk/>
            <pc:sldMk cId="1488304112" sldId="376"/>
            <ac:spMk id="22" creationId="{D68D498C-32E1-4992-B22F-EA8DA0DD85B2}"/>
          </ac:spMkLst>
        </pc:spChg>
        <pc:spChg chg="add mod">
          <ac:chgData name="William Terpstra" userId="36021218-c96a-447c-86db-8dbf7f8916cb" providerId="ADAL" clId="{AFD93158-07FD-4D8B-8E43-5F0192D4FDA1}" dt="2021-12-01T01:54:55.863" v="1176" actId="207"/>
          <ac:spMkLst>
            <pc:docMk/>
            <pc:sldMk cId="1488304112" sldId="376"/>
            <ac:spMk id="23" creationId="{33B861BB-6B21-4B92-9F1E-5C0538AA4E9E}"/>
          </ac:spMkLst>
        </pc:spChg>
        <pc:spChg chg="del">
          <ac:chgData name="William Terpstra" userId="36021218-c96a-447c-86db-8dbf7f8916cb" providerId="ADAL" clId="{AFD93158-07FD-4D8B-8E43-5F0192D4FDA1}" dt="2021-11-29T16:12:28.860" v="497" actId="478"/>
          <ac:spMkLst>
            <pc:docMk/>
            <pc:sldMk cId="1488304112" sldId="376"/>
            <ac:spMk id="23" creationId="{BEF7A211-9984-417F-BC06-74091C6513CC}"/>
          </ac:spMkLst>
        </pc:spChg>
        <pc:spChg chg="add del mod">
          <ac:chgData name="William Terpstra" userId="36021218-c96a-447c-86db-8dbf7f8916cb" providerId="ADAL" clId="{AFD93158-07FD-4D8B-8E43-5F0192D4FDA1}" dt="2021-12-01T01:49:00.351" v="1136" actId="478"/>
          <ac:spMkLst>
            <pc:docMk/>
            <pc:sldMk cId="1488304112" sldId="376"/>
            <ac:spMk id="25" creationId="{9ED0CF99-6351-415D-B220-46068CBDC47C}"/>
          </ac:spMkLst>
        </pc:spChg>
        <pc:spChg chg="add del mod">
          <ac:chgData name="William Terpstra" userId="36021218-c96a-447c-86db-8dbf7f8916cb" providerId="ADAL" clId="{AFD93158-07FD-4D8B-8E43-5F0192D4FDA1}" dt="2021-12-01T01:49:00.351" v="1136" actId="478"/>
          <ac:spMkLst>
            <pc:docMk/>
            <pc:sldMk cId="1488304112" sldId="376"/>
            <ac:spMk id="26" creationId="{CF89EB1F-0739-4E2A-991F-82BC7F24684F}"/>
          </ac:spMkLst>
        </pc:spChg>
        <pc:spChg chg="add del mod">
          <ac:chgData name="William Terpstra" userId="36021218-c96a-447c-86db-8dbf7f8916cb" providerId="ADAL" clId="{AFD93158-07FD-4D8B-8E43-5F0192D4FDA1}" dt="2021-12-01T01:49:03.753" v="1137" actId="478"/>
          <ac:spMkLst>
            <pc:docMk/>
            <pc:sldMk cId="1488304112" sldId="376"/>
            <ac:spMk id="27" creationId="{A812363A-1791-4957-A7B3-C8F1647BFC05}"/>
          </ac:spMkLst>
        </pc:spChg>
        <pc:spChg chg="add del mod">
          <ac:chgData name="William Terpstra" userId="36021218-c96a-447c-86db-8dbf7f8916cb" providerId="ADAL" clId="{AFD93158-07FD-4D8B-8E43-5F0192D4FDA1}" dt="2021-12-01T01:49:06.473" v="1138" actId="478"/>
          <ac:spMkLst>
            <pc:docMk/>
            <pc:sldMk cId="1488304112" sldId="376"/>
            <ac:spMk id="28" creationId="{3D29F814-CC0B-4C75-996F-0433F7F4E051}"/>
          </ac:spMkLst>
        </pc:spChg>
        <pc:spChg chg="add del mod">
          <ac:chgData name="William Terpstra" userId="36021218-c96a-447c-86db-8dbf7f8916cb" providerId="ADAL" clId="{AFD93158-07FD-4D8B-8E43-5F0192D4FDA1}" dt="2021-12-01T01:49:00.351" v="1136" actId="478"/>
          <ac:spMkLst>
            <pc:docMk/>
            <pc:sldMk cId="1488304112" sldId="376"/>
            <ac:spMk id="29" creationId="{4EC9A431-5B03-4423-A170-D9491E4D4977}"/>
          </ac:spMkLst>
        </pc:spChg>
        <pc:spChg chg="add del mod">
          <ac:chgData name="William Terpstra" userId="36021218-c96a-447c-86db-8dbf7f8916cb" providerId="ADAL" clId="{AFD93158-07FD-4D8B-8E43-5F0192D4FDA1}" dt="2021-12-01T01:49:00.351" v="1136" actId="478"/>
          <ac:spMkLst>
            <pc:docMk/>
            <pc:sldMk cId="1488304112" sldId="376"/>
            <ac:spMk id="30" creationId="{5ECB8FBE-D1E4-43C3-BA6A-6D961BE493E6}"/>
          </ac:spMkLst>
        </pc:spChg>
        <pc:spChg chg="add mod">
          <ac:chgData name="William Terpstra" userId="36021218-c96a-447c-86db-8dbf7f8916cb" providerId="ADAL" clId="{AFD93158-07FD-4D8B-8E43-5F0192D4FDA1}" dt="2021-12-01T01:33:49.810" v="1002" actId="6549"/>
          <ac:spMkLst>
            <pc:docMk/>
            <pc:sldMk cId="1488304112" sldId="376"/>
            <ac:spMk id="33" creationId="{9807EEB8-FFCB-4522-94AE-3F597216661E}"/>
          </ac:spMkLst>
        </pc:spChg>
        <pc:spChg chg="add del mod">
          <ac:chgData name="William Terpstra" userId="36021218-c96a-447c-86db-8dbf7f8916cb" providerId="ADAL" clId="{AFD93158-07FD-4D8B-8E43-5F0192D4FDA1}" dt="2021-12-01T01:37:46.318" v="1027" actId="478"/>
          <ac:spMkLst>
            <pc:docMk/>
            <pc:sldMk cId="1488304112" sldId="376"/>
            <ac:spMk id="34" creationId="{0DB21E42-F303-4BB4-A878-0F291E4E17C0}"/>
          </ac:spMkLst>
        </pc:spChg>
        <pc:spChg chg="add mod">
          <ac:chgData name="William Terpstra" userId="36021218-c96a-447c-86db-8dbf7f8916cb" providerId="ADAL" clId="{AFD93158-07FD-4D8B-8E43-5F0192D4FDA1}" dt="2021-12-01T02:00:20.615" v="1234" actId="1076"/>
          <ac:spMkLst>
            <pc:docMk/>
            <pc:sldMk cId="1488304112" sldId="376"/>
            <ac:spMk id="38" creationId="{C4F234FB-0589-4AE7-AE4F-F75187AC2B23}"/>
          </ac:spMkLst>
        </pc:spChg>
        <pc:spChg chg="add mod">
          <ac:chgData name="William Terpstra" userId="36021218-c96a-447c-86db-8dbf7f8916cb" providerId="ADAL" clId="{AFD93158-07FD-4D8B-8E43-5F0192D4FDA1}" dt="2021-12-01T02:00:07.996" v="1230" actId="1076"/>
          <ac:spMkLst>
            <pc:docMk/>
            <pc:sldMk cId="1488304112" sldId="376"/>
            <ac:spMk id="39" creationId="{D735CF40-D581-43D6-B21E-49C124977767}"/>
          </ac:spMkLst>
        </pc:spChg>
        <pc:spChg chg="add mod">
          <ac:chgData name="William Terpstra" userId="36021218-c96a-447c-86db-8dbf7f8916cb" providerId="ADAL" clId="{AFD93158-07FD-4D8B-8E43-5F0192D4FDA1}" dt="2021-12-01T01:51:44.177" v="1159" actId="1582"/>
          <ac:spMkLst>
            <pc:docMk/>
            <pc:sldMk cId="1488304112" sldId="376"/>
            <ac:spMk id="47" creationId="{73B2293D-7254-405C-B958-5DFDFABA04E8}"/>
          </ac:spMkLst>
        </pc:spChg>
        <pc:spChg chg="add">
          <ac:chgData name="William Terpstra" userId="36021218-c96a-447c-86db-8dbf7f8916cb" providerId="ADAL" clId="{AFD93158-07FD-4D8B-8E43-5F0192D4FDA1}" dt="2021-12-01T01:57:24.811" v="1177" actId="11529"/>
          <ac:spMkLst>
            <pc:docMk/>
            <pc:sldMk cId="1488304112" sldId="376"/>
            <ac:spMk id="48" creationId="{40EDDF95-957D-4E84-93B8-B70B460CEED7}"/>
          </ac:spMkLst>
        </pc:spChg>
        <pc:spChg chg="add mod">
          <ac:chgData name="William Terpstra" userId="36021218-c96a-447c-86db-8dbf7f8916cb" providerId="ADAL" clId="{AFD93158-07FD-4D8B-8E43-5F0192D4FDA1}" dt="2021-12-01T01:57:53.329" v="1182" actId="1076"/>
          <ac:spMkLst>
            <pc:docMk/>
            <pc:sldMk cId="1488304112" sldId="376"/>
            <ac:spMk id="49" creationId="{81AFE200-3680-476C-ACD8-585BA192CBE3}"/>
          </ac:spMkLst>
        </pc:spChg>
        <pc:spChg chg="add mod">
          <ac:chgData name="William Terpstra" userId="36021218-c96a-447c-86db-8dbf7f8916cb" providerId="ADAL" clId="{AFD93158-07FD-4D8B-8E43-5F0192D4FDA1}" dt="2021-12-01T01:59:51.545" v="1225" actId="1076"/>
          <ac:spMkLst>
            <pc:docMk/>
            <pc:sldMk cId="1488304112" sldId="376"/>
            <ac:spMk id="51" creationId="{5E054F30-F3CF-4259-A838-59A631BDBE43}"/>
          </ac:spMkLst>
        </pc:spChg>
        <pc:picChg chg="add mod">
          <ac:chgData name="William Terpstra" userId="36021218-c96a-447c-86db-8dbf7f8916cb" providerId="ADAL" clId="{AFD93158-07FD-4D8B-8E43-5F0192D4FDA1}" dt="2021-12-01T01:48:14.568" v="1103" actId="1076"/>
          <ac:picMkLst>
            <pc:docMk/>
            <pc:sldMk cId="1488304112" sldId="376"/>
            <ac:picMk id="3" creationId="{E525E8E5-1359-4037-A162-F31932F3E3BC}"/>
          </ac:picMkLst>
        </pc:picChg>
        <pc:picChg chg="add mod">
          <ac:chgData name="William Terpstra" userId="36021218-c96a-447c-86db-8dbf7f8916cb" providerId="ADAL" clId="{AFD93158-07FD-4D8B-8E43-5F0192D4FDA1}" dt="2021-12-01T01:48:36.664" v="1128" actId="1038"/>
          <ac:picMkLst>
            <pc:docMk/>
            <pc:sldMk cId="1488304112" sldId="376"/>
            <ac:picMk id="5" creationId="{368B0EC8-107C-4255-8FF6-63F9D8200479}"/>
          </ac:picMkLst>
        </pc:picChg>
        <pc:picChg chg="add mod modCrop">
          <ac:chgData name="William Terpstra" userId="36021218-c96a-447c-86db-8dbf7f8916cb" providerId="ADAL" clId="{AFD93158-07FD-4D8B-8E43-5F0192D4FDA1}" dt="2021-12-01T01:41:36.403" v="1049" actId="1076"/>
          <ac:picMkLst>
            <pc:docMk/>
            <pc:sldMk cId="1488304112" sldId="376"/>
            <ac:picMk id="6" creationId="{73596758-5319-4C81-BA70-30AD6EB26F74}"/>
          </ac:picMkLst>
        </pc:picChg>
        <pc:picChg chg="add mod">
          <ac:chgData name="William Terpstra" userId="36021218-c96a-447c-86db-8dbf7f8916cb" providerId="ADAL" clId="{AFD93158-07FD-4D8B-8E43-5F0192D4FDA1}" dt="2021-12-01T01:43:47.172" v="1068" actId="207"/>
          <ac:picMkLst>
            <pc:docMk/>
            <pc:sldMk cId="1488304112" sldId="376"/>
            <ac:picMk id="9" creationId="{1FE1BF0F-A708-46BD-AF58-A0F78A16D131}"/>
          </ac:picMkLst>
        </pc:picChg>
        <pc:picChg chg="del">
          <ac:chgData name="William Terpstra" userId="36021218-c96a-447c-86db-8dbf7f8916cb" providerId="ADAL" clId="{AFD93158-07FD-4D8B-8E43-5F0192D4FDA1}" dt="2021-11-29T16:12:35.457" v="501" actId="478"/>
          <ac:picMkLst>
            <pc:docMk/>
            <pc:sldMk cId="1488304112" sldId="376"/>
            <ac:picMk id="10" creationId="{99F21A7B-F5A1-4289-A2E4-0F1C88B9C61F}"/>
          </ac:picMkLst>
        </pc:picChg>
        <pc:picChg chg="add mod">
          <ac:chgData name="William Terpstra" userId="36021218-c96a-447c-86db-8dbf7f8916cb" providerId="ADAL" clId="{AFD93158-07FD-4D8B-8E43-5F0192D4FDA1}" dt="2021-12-01T01:45:00.616" v="1075" actId="207"/>
          <ac:picMkLst>
            <pc:docMk/>
            <pc:sldMk cId="1488304112" sldId="376"/>
            <ac:picMk id="11" creationId="{DEC2762A-A09B-4EDF-811E-9B3D625AE3CB}"/>
          </ac:picMkLst>
        </pc:picChg>
        <pc:picChg chg="add mod">
          <ac:chgData name="William Terpstra" userId="36021218-c96a-447c-86db-8dbf7f8916cb" providerId="ADAL" clId="{AFD93158-07FD-4D8B-8E43-5F0192D4FDA1}" dt="2021-12-01T01:48:36.664" v="1128" actId="1038"/>
          <ac:picMkLst>
            <pc:docMk/>
            <pc:sldMk cId="1488304112" sldId="376"/>
            <ac:picMk id="21" creationId="{0D43F311-E8A2-4793-8B57-C23D5FD69029}"/>
          </ac:picMkLst>
        </pc:picChg>
        <pc:picChg chg="add del mod modCrop">
          <ac:chgData name="William Terpstra" userId="36021218-c96a-447c-86db-8dbf7f8916cb" providerId="ADAL" clId="{AFD93158-07FD-4D8B-8E43-5F0192D4FDA1}" dt="2021-12-01T01:43:10.962" v="1061" actId="478"/>
          <ac:picMkLst>
            <pc:docMk/>
            <pc:sldMk cId="1488304112" sldId="376"/>
            <ac:picMk id="22" creationId="{209F17D0-0836-4D16-9A2B-FEF8E854D939}"/>
          </ac:picMkLst>
        </pc:picChg>
        <pc:picChg chg="add del mod modCrop">
          <ac:chgData name="William Terpstra" userId="36021218-c96a-447c-86db-8dbf7f8916cb" providerId="ADAL" clId="{AFD93158-07FD-4D8B-8E43-5F0192D4FDA1}" dt="2021-12-01T01:43:09.746" v="1060" actId="478"/>
          <ac:picMkLst>
            <pc:docMk/>
            <pc:sldMk cId="1488304112" sldId="376"/>
            <ac:picMk id="24" creationId="{84FE3B1B-C73F-4E8B-9F96-3D7125ED15F7}"/>
          </ac:picMkLst>
        </pc:picChg>
        <pc:picChg chg="add mod">
          <ac:chgData name="William Terpstra" userId="36021218-c96a-447c-86db-8dbf7f8916cb" providerId="ADAL" clId="{AFD93158-07FD-4D8B-8E43-5F0192D4FDA1}" dt="2021-12-01T01:48:01.364" v="1099" actId="1076"/>
          <ac:picMkLst>
            <pc:docMk/>
            <pc:sldMk cId="1488304112" sldId="376"/>
            <ac:picMk id="31" creationId="{F839742D-DE00-48E4-8881-8514434F3ED2}"/>
          </ac:picMkLst>
        </pc:picChg>
        <pc:picChg chg="add mod modCrop">
          <ac:chgData name="William Terpstra" userId="36021218-c96a-447c-86db-8dbf7f8916cb" providerId="ADAL" clId="{AFD93158-07FD-4D8B-8E43-5F0192D4FDA1}" dt="2021-12-01T01:40:19.936" v="1039" actId="1440"/>
          <ac:picMkLst>
            <pc:docMk/>
            <pc:sldMk cId="1488304112" sldId="376"/>
            <ac:picMk id="32" creationId="{45EF877E-A09D-4D79-98A3-0CD9326FBB7D}"/>
          </ac:picMkLst>
        </pc:picChg>
        <pc:picChg chg="add mod">
          <ac:chgData name="William Terpstra" userId="36021218-c96a-447c-86db-8dbf7f8916cb" providerId="ADAL" clId="{AFD93158-07FD-4D8B-8E43-5F0192D4FDA1}" dt="2021-12-01T01:43:47.172" v="1068" actId="207"/>
          <ac:picMkLst>
            <pc:docMk/>
            <pc:sldMk cId="1488304112" sldId="376"/>
            <ac:picMk id="35" creationId="{9E3E7F63-A04F-4E1B-864A-DA7A63463CA3}"/>
          </ac:picMkLst>
        </pc:picChg>
        <pc:picChg chg="add mod">
          <ac:chgData name="William Terpstra" userId="36021218-c96a-447c-86db-8dbf7f8916cb" providerId="ADAL" clId="{AFD93158-07FD-4D8B-8E43-5F0192D4FDA1}" dt="2021-12-01T01:45:00.616" v="1075" actId="207"/>
          <ac:picMkLst>
            <pc:docMk/>
            <pc:sldMk cId="1488304112" sldId="376"/>
            <ac:picMk id="36" creationId="{B6EE7C5E-400C-433A-B6EE-13F322BEA58E}"/>
          </ac:picMkLst>
        </pc:picChg>
        <pc:picChg chg="add mod">
          <ac:chgData name="William Terpstra" userId="36021218-c96a-447c-86db-8dbf7f8916cb" providerId="ADAL" clId="{AFD93158-07FD-4D8B-8E43-5F0192D4FDA1}" dt="2021-12-01T01:40:19.936" v="1039" actId="1440"/>
          <ac:picMkLst>
            <pc:docMk/>
            <pc:sldMk cId="1488304112" sldId="376"/>
            <ac:picMk id="1026" creationId="{03067FBB-EADF-47E0-869F-A4D0DB06CB74}"/>
          </ac:picMkLst>
        </pc:picChg>
        <pc:picChg chg="del">
          <ac:chgData name="William Terpstra" userId="36021218-c96a-447c-86db-8dbf7f8916cb" providerId="ADAL" clId="{AFD93158-07FD-4D8B-8E43-5F0192D4FDA1}" dt="2021-11-29T16:12:31.756" v="499" actId="478"/>
          <ac:picMkLst>
            <pc:docMk/>
            <pc:sldMk cId="1488304112" sldId="376"/>
            <ac:picMk id="1026" creationId="{52D1D516-03CC-453D-ACB9-3AC5F0A04AC8}"/>
          </ac:picMkLst>
        </pc:picChg>
        <pc:cxnChg chg="add mod">
          <ac:chgData name="William Terpstra" userId="36021218-c96a-447c-86db-8dbf7f8916cb" providerId="ADAL" clId="{AFD93158-07FD-4D8B-8E43-5F0192D4FDA1}" dt="2021-12-01T02:00:37.621" v="1236" actId="14100"/>
          <ac:cxnSpMkLst>
            <pc:docMk/>
            <pc:sldMk cId="1488304112" sldId="376"/>
            <ac:cxnSpMk id="13" creationId="{3C18525C-37F1-4AFE-A0EA-A23AE939DA23}"/>
          </ac:cxnSpMkLst>
        </pc:cxnChg>
        <pc:cxnChg chg="add mod">
          <ac:chgData name="William Terpstra" userId="36021218-c96a-447c-86db-8dbf7f8916cb" providerId="ADAL" clId="{AFD93158-07FD-4D8B-8E43-5F0192D4FDA1}" dt="2021-12-01T01:47:49.479" v="1095" actId="1582"/>
          <ac:cxnSpMkLst>
            <pc:docMk/>
            <pc:sldMk cId="1488304112" sldId="376"/>
            <ac:cxnSpMk id="20" creationId="{D44E1D28-4778-4F0F-847F-7DD299AC4B31}"/>
          </ac:cxnSpMkLst>
        </pc:cxnChg>
        <pc:cxnChg chg="add mod">
          <ac:chgData name="William Terpstra" userId="36021218-c96a-447c-86db-8dbf7f8916cb" providerId="ADAL" clId="{AFD93158-07FD-4D8B-8E43-5F0192D4FDA1}" dt="2021-12-01T02:00:34.405" v="1235" actId="14100"/>
          <ac:cxnSpMkLst>
            <pc:docMk/>
            <pc:sldMk cId="1488304112" sldId="376"/>
            <ac:cxnSpMk id="37" creationId="{DC7C39C3-8B80-4595-B06D-485F60C12ADD}"/>
          </ac:cxnSpMkLst>
        </pc:cxnChg>
        <pc:cxnChg chg="add mod">
          <ac:chgData name="William Terpstra" userId="36021218-c96a-447c-86db-8dbf7f8916cb" providerId="ADAL" clId="{AFD93158-07FD-4D8B-8E43-5F0192D4FDA1}" dt="2021-12-01T01:47:56.384" v="1097" actId="1076"/>
          <ac:cxnSpMkLst>
            <pc:docMk/>
            <pc:sldMk cId="1488304112" sldId="376"/>
            <ac:cxnSpMk id="40" creationId="{C91D1112-565E-4288-BAB1-57BD8894D4A5}"/>
          </ac:cxnSpMkLst>
        </pc:cxnChg>
        <pc:cxnChg chg="add mod">
          <ac:chgData name="William Terpstra" userId="36021218-c96a-447c-86db-8dbf7f8916cb" providerId="ADAL" clId="{AFD93158-07FD-4D8B-8E43-5F0192D4FDA1}" dt="2021-12-01T01:48:18.410" v="1104" actId="1076"/>
          <ac:cxnSpMkLst>
            <pc:docMk/>
            <pc:sldMk cId="1488304112" sldId="376"/>
            <ac:cxnSpMk id="41" creationId="{D4CE770C-980D-4189-A7A4-C908CE7EB35C}"/>
          </ac:cxnSpMkLst>
        </pc:cxnChg>
        <pc:cxnChg chg="add mod">
          <ac:chgData name="William Terpstra" userId="36021218-c96a-447c-86db-8dbf7f8916cb" providerId="ADAL" clId="{AFD93158-07FD-4D8B-8E43-5F0192D4FDA1}" dt="2021-12-01T01:48:10.381" v="1101" actId="1076"/>
          <ac:cxnSpMkLst>
            <pc:docMk/>
            <pc:sldMk cId="1488304112" sldId="376"/>
            <ac:cxnSpMk id="42" creationId="{71ECD390-7716-4B10-9715-B02C550AA7BF}"/>
          </ac:cxnSpMkLst>
        </pc:cxnChg>
        <pc:cxnChg chg="add mod">
          <ac:chgData name="William Terpstra" userId="36021218-c96a-447c-86db-8dbf7f8916cb" providerId="ADAL" clId="{AFD93158-07FD-4D8B-8E43-5F0192D4FDA1}" dt="2021-12-01T01:48:44.661" v="1133" actId="1038"/>
          <ac:cxnSpMkLst>
            <pc:docMk/>
            <pc:sldMk cId="1488304112" sldId="376"/>
            <ac:cxnSpMk id="43" creationId="{D48BCE7F-ADC1-437A-A5A5-81075E64764C}"/>
          </ac:cxnSpMkLst>
        </pc:cxnChg>
        <pc:cxnChg chg="add mod">
          <ac:chgData name="William Terpstra" userId="36021218-c96a-447c-86db-8dbf7f8916cb" providerId="ADAL" clId="{AFD93158-07FD-4D8B-8E43-5F0192D4FDA1}" dt="2021-12-01T01:48:42.782" v="1131" actId="1037"/>
          <ac:cxnSpMkLst>
            <pc:docMk/>
            <pc:sldMk cId="1488304112" sldId="376"/>
            <ac:cxnSpMk id="44" creationId="{BB6819C1-5C01-447A-86B1-A0B006ECF273}"/>
          </ac:cxnSpMkLst>
        </pc:cxnChg>
        <pc:cxnChg chg="add mod">
          <ac:chgData name="William Terpstra" userId="36021218-c96a-447c-86db-8dbf7f8916cb" providerId="ADAL" clId="{AFD93158-07FD-4D8B-8E43-5F0192D4FDA1}" dt="2021-12-01T01:48:51.816" v="1135" actId="1076"/>
          <ac:cxnSpMkLst>
            <pc:docMk/>
            <pc:sldMk cId="1488304112" sldId="376"/>
            <ac:cxnSpMk id="45" creationId="{7888A15F-6A71-425A-84FA-807FD6A64700}"/>
          </ac:cxnSpMkLst>
        </pc:cxnChg>
        <pc:cxnChg chg="add mod">
          <ac:chgData name="William Terpstra" userId="36021218-c96a-447c-86db-8dbf7f8916cb" providerId="ADAL" clId="{AFD93158-07FD-4D8B-8E43-5F0192D4FDA1}" dt="2021-12-01T01:48:51.816" v="1135" actId="1076"/>
          <ac:cxnSpMkLst>
            <pc:docMk/>
            <pc:sldMk cId="1488304112" sldId="376"/>
            <ac:cxnSpMk id="46" creationId="{ECCB553E-742B-4AFC-9195-924C6DBADD39}"/>
          </ac:cxnSpMkLst>
        </pc:cxnChg>
      </pc:sldChg>
      <pc:sldChg chg="modSp mod addCm modCm">
        <pc:chgData name="William Terpstra" userId="36021218-c96a-447c-86db-8dbf7f8916cb" providerId="ADAL" clId="{AFD93158-07FD-4D8B-8E43-5F0192D4FDA1}" dt="2021-11-30T16:17:55.371" v="910" actId="20577"/>
        <pc:sldMkLst>
          <pc:docMk/>
          <pc:sldMk cId="712330243" sldId="377"/>
        </pc:sldMkLst>
        <pc:spChg chg="mod">
          <ac:chgData name="William Terpstra" userId="36021218-c96a-447c-86db-8dbf7f8916cb" providerId="ADAL" clId="{AFD93158-07FD-4D8B-8E43-5F0192D4FDA1}" dt="2021-11-30T16:17:55.371" v="910" actId="20577"/>
          <ac:spMkLst>
            <pc:docMk/>
            <pc:sldMk cId="712330243" sldId="377"/>
            <ac:spMk id="2" creationId="{B64E1E40-0CF8-47E4-9E8A-FFAA356B889E}"/>
          </ac:spMkLst>
        </pc:spChg>
      </pc:sldChg>
      <pc:sldChg chg="modSp">
        <pc:chgData name="William Terpstra" userId="36021218-c96a-447c-86db-8dbf7f8916cb" providerId="ADAL" clId="{AFD93158-07FD-4D8B-8E43-5F0192D4FDA1}" dt="2021-11-30T15:49:50.489" v="872" actId="255"/>
        <pc:sldMkLst>
          <pc:docMk/>
          <pc:sldMk cId="2868498857" sldId="382"/>
        </pc:sldMkLst>
        <pc:graphicFrameChg chg="mod">
          <ac:chgData name="William Terpstra" userId="36021218-c96a-447c-86db-8dbf7f8916cb" providerId="ADAL" clId="{AFD93158-07FD-4D8B-8E43-5F0192D4FDA1}" dt="2021-11-30T15:49:50.489" v="872" actId="255"/>
          <ac:graphicFrameMkLst>
            <pc:docMk/>
            <pc:sldMk cId="2868498857" sldId="382"/>
            <ac:graphicFrameMk id="19" creationId="{E5D8936B-1E54-40A2-B7C3-BD600F328484}"/>
          </ac:graphicFrameMkLst>
        </pc:graphicFrameChg>
      </pc:sldChg>
      <pc:sldChg chg="addSp delSp modSp mod modAnim modCm modNotesTx">
        <pc:chgData name="William Terpstra" userId="36021218-c96a-447c-86db-8dbf7f8916cb" providerId="ADAL" clId="{AFD93158-07FD-4D8B-8E43-5F0192D4FDA1}" dt="2021-12-01T15:45:29.360" v="1705" actId="20577"/>
        <pc:sldMkLst>
          <pc:docMk/>
          <pc:sldMk cId="2926141991" sldId="385"/>
        </pc:sldMkLst>
        <pc:spChg chg="mod">
          <ac:chgData name="William Terpstra" userId="36021218-c96a-447c-86db-8dbf7f8916cb" providerId="ADAL" clId="{AFD93158-07FD-4D8B-8E43-5F0192D4FDA1}" dt="2021-12-01T15:39:54.500" v="1552" actId="14100"/>
          <ac:spMkLst>
            <pc:docMk/>
            <pc:sldMk cId="2926141991" sldId="385"/>
            <ac:spMk id="3" creationId="{34592F9D-597D-449F-8A22-9F9FE997B7F3}"/>
          </ac:spMkLst>
        </pc:spChg>
        <pc:spChg chg="mod">
          <ac:chgData name="William Terpstra" userId="36021218-c96a-447c-86db-8dbf7f8916cb" providerId="ADAL" clId="{AFD93158-07FD-4D8B-8E43-5F0192D4FDA1}" dt="2021-12-01T15:43:40.799" v="1564" actId="1035"/>
          <ac:spMkLst>
            <pc:docMk/>
            <pc:sldMk cId="2926141991" sldId="385"/>
            <ac:spMk id="4" creationId="{8E8038EE-6429-417B-95F5-FEFD7EAFFB50}"/>
          </ac:spMkLst>
        </pc:spChg>
        <pc:spChg chg="del mod">
          <ac:chgData name="William Terpstra" userId="36021218-c96a-447c-86db-8dbf7f8916cb" providerId="ADAL" clId="{AFD93158-07FD-4D8B-8E43-5F0192D4FDA1}" dt="2021-12-01T02:11:48.691" v="1364" actId="478"/>
          <ac:spMkLst>
            <pc:docMk/>
            <pc:sldMk cId="2926141991" sldId="385"/>
            <ac:spMk id="8" creationId="{CC15B9D9-25F3-4E52-AA43-9A959F5042C5}"/>
          </ac:spMkLst>
        </pc:spChg>
        <pc:spChg chg="add mod">
          <ac:chgData name="William Terpstra" userId="36021218-c96a-447c-86db-8dbf7f8916cb" providerId="ADAL" clId="{AFD93158-07FD-4D8B-8E43-5F0192D4FDA1}" dt="2021-12-01T15:43:46.446" v="1565" actId="1035"/>
          <ac:spMkLst>
            <pc:docMk/>
            <pc:sldMk cId="2926141991" sldId="385"/>
            <ac:spMk id="9" creationId="{6E1606F5-8B60-41BC-B7AC-EA05FD6CD7B8}"/>
          </ac:spMkLst>
        </pc:spChg>
        <pc:graphicFrameChg chg="mod">
          <ac:chgData name="William Terpstra" userId="36021218-c96a-447c-86db-8dbf7f8916cb" providerId="ADAL" clId="{AFD93158-07FD-4D8B-8E43-5F0192D4FDA1}" dt="2021-12-01T02:11:18.779" v="1338" actId="1076"/>
          <ac:graphicFrameMkLst>
            <pc:docMk/>
            <pc:sldMk cId="2926141991" sldId="385"/>
            <ac:graphicFrameMk id="13" creationId="{B79BA975-813C-460F-9D84-DF34C897464D}"/>
          </ac:graphicFrameMkLst>
        </pc:graphicFrameChg>
      </pc:sldChg>
      <pc:sldChg chg="delSp mod delAnim modAnim modNotesTx">
        <pc:chgData name="William Terpstra" userId="36021218-c96a-447c-86db-8dbf7f8916cb" providerId="ADAL" clId="{AFD93158-07FD-4D8B-8E43-5F0192D4FDA1}" dt="2021-12-01T15:46:02.187" v="1798" actId="20577"/>
        <pc:sldMkLst>
          <pc:docMk/>
          <pc:sldMk cId="3649607484" sldId="389"/>
        </pc:sldMkLst>
        <pc:spChg chg="del">
          <ac:chgData name="William Terpstra" userId="36021218-c96a-447c-86db-8dbf7f8916cb" providerId="ADAL" clId="{AFD93158-07FD-4D8B-8E43-5F0192D4FDA1}" dt="2021-12-01T02:55:42.344" v="1551" actId="478"/>
          <ac:spMkLst>
            <pc:docMk/>
            <pc:sldMk cId="3649607484" sldId="389"/>
            <ac:spMk id="18" creationId="{F728A83C-0732-46E1-965A-1C1733A4681C}"/>
          </ac:spMkLst>
        </pc:spChg>
      </pc:sldChg>
      <pc:sldChg chg="addSp delSp modSp mod modAnim modNotesTx">
        <pc:chgData name="William Terpstra" userId="36021218-c96a-447c-86db-8dbf7f8916cb" providerId="ADAL" clId="{AFD93158-07FD-4D8B-8E43-5F0192D4FDA1}" dt="2021-12-01T15:47:10.180" v="1935" actId="20577"/>
        <pc:sldMkLst>
          <pc:docMk/>
          <pc:sldMk cId="3425740409" sldId="396"/>
        </pc:sldMkLst>
        <pc:spChg chg="add del mod">
          <ac:chgData name="William Terpstra" userId="36021218-c96a-447c-86db-8dbf7f8916cb" providerId="ADAL" clId="{AFD93158-07FD-4D8B-8E43-5F0192D4FDA1}" dt="2021-11-30T16:15:52.542" v="891" actId="478"/>
          <ac:spMkLst>
            <pc:docMk/>
            <pc:sldMk cId="3425740409" sldId="396"/>
            <ac:spMk id="3" creationId="{39AD9122-DB90-4253-AD95-C9DA7621A525}"/>
          </ac:spMkLst>
        </pc:spChg>
        <pc:spChg chg="mod">
          <ac:chgData name="William Terpstra" userId="36021218-c96a-447c-86db-8dbf7f8916cb" providerId="ADAL" clId="{AFD93158-07FD-4D8B-8E43-5F0192D4FDA1}" dt="2021-12-01T02:20:59.258" v="1544" actId="1076"/>
          <ac:spMkLst>
            <pc:docMk/>
            <pc:sldMk cId="3425740409" sldId="396"/>
            <ac:spMk id="12" creationId="{1FEFF069-D101-4AA4-A507-B38B6AA5B119}"/>
          </ac:spMkLst>
        </pc:spChg>
        <pc:spChg chg="mod">
          <ac:chgData name="William Terpstra" userId="36021218-c96a-447c-86db-8dbf7f8916cb" providerId="ADAL" clId="{AFD93158-07FD-4D8B-8E43-5F0192D4FDA1}" dt="2021-12-01T02:21:02.923" v="1545" actId="1076"/>
          <ac:spMkLst>
            <pc:docMk/>
            <pc:sldMk cId="3425740409" sldId="396"/>
            <ac:spMk id="13" creationId="{3D2D1508-938C-47EB-ACEB-7D484BFF784D}"/>
          </ac:spMkLst>
        </pc:spChg>
        <pc:spChg chg="mod">
          <ac:chgData name="William Terpstra" userId="36021218-c96a-447c-86db-8dbf7f8916cb" providerId="ADAL" clId="{AFD93158-07FD-4D8B-8E43-5F0192D4FDA1}" dt="2021-12-01T02:18:04.916" v="1526" actId="207"/>
          <ac:spMkLst>
            <pc:docMk/>
            <pc:sldMk cId="3425740409" sldId="396"/>
            <ac:spMk id="16" creationId="{B20E989D-9979-4476-976F-D394B9BB3453}"/>
          </ac:spMkLst>
        </pc:spChg>
        <pc:spChg chg="mod">
          <ac:chgData name="William Terpstra" userId="36021218-c96a-447c-86db-8dbf7f8916cb" providerId="ADAL" clId="{AFD93158-07FD-4D8B-8E43-5F0192D4FDA1}" dt="2021-12-01T02:18:04.916" v="1526" actId="207"/>
          <ac:spMkLst>
            <pc:docMk/>
            <pc:sldMk cId="3425740409" sldId="396"/>
            <ac:spMk id="17" creationId="{71FBBF0B-E0F5-4011-8062-70A9A8F4CB79}"/>
          </ac:spMkLst>
        </pc:spChg>
        <pc:spChg chg="mod">
          <ac:chgData name="William Terpstra" userId="36021218-c96a-447c-86db-8dbf7f8916cb" providerId="ADAL" clId="{AFD93158-07FD-4D8B-8E43-5F0192D4FDA1}" dt="2021-12-01T02:18:07.374" v="1527" actId="207"/>
          <ac:spMkLst>
            <pc:docMk/>
            <pc:sldMk cId="3425740409" sldId="396"/>
            <ac:spMk id="19" creationId="{54F20018-F678-4E5D-B363-40E4CEC30F18}"/>
          </ac:spMkLst>
        </pc:spChg>
        <pc:spChg chg="mod">
          <ac:chgData name="William Terpstra" userId="36021218-c96a-447c-86db-8dbf7f8916cb" providerId="ADAL" clId="{AFD93158-07FD-4D8B-8E43-5F0192D4FDA1}" dt="2021-12-01T02:18:07.374" v="1527" actId="207"/>
          <ac:spMkLst>
            <pc:docMk/>
            <pc:sldMk cId="3425740409" sldId="396"/>
            <ac:spMk id="20" creationId="{4CB5C55A-0CC7-4BEA-AC60-F21797D0A36D}"/>
          </ac:spMkLst>
        </pc:spChg>
        <pc:grpChg chg="mod">
          <ac:chgData name="William Terpstra" userId="36021218-c96a-447c-86db-8dbf7f8916cb" providerId="ADAL" clId="{AFD93158-07FD-4D8B-8E43-5F0192D4FDA1}" dt="2021-12-01T02:18:04.916" v="1526" actId="207"/>
          <ac:grpSpMkLst>
            <pc:docMk/>
            <pc:sldMk cId="3425740409" sldId="396"/>
            <ac:grpSpMk id="15" creationId="{6ED99996-2F07-43F3-AF72-ABE4AD01C624}"/>
          </ac:grpSpMkLst>
        </pc:grpChg>
        <pc:grpChg chg="mod">
          <ac:chgData name="William Terpstra" userId="36021218-c96a-447c-86db-8dbf7f8916cb" providerId="ADAL" clId="{AFD93158-07FD-4D8B-8E43-5F0192D4FDA1}" dt="2021-12-01T02:21:08.533" v="1548" actId="1037"/>
          <ac:grpSpMkLst>
            <pc:docMk/>
            <pc:sldMk cId="3425740409" sldId="396"/>
            <ac:grpSpMk id="18" creationId="{3FD4D8F2-3776-46B6-A1A5-1A227EBD7986}"/>
          </ac:grpSpMkLst>
        </pc:grpChg>
        <pc:graphicFrameChg chg="mod">
          <ac:chgData name="William Terpstra" userId="36021218-c96a-447c-86db-8dbf7f8916cb" providerId="ADAL" clId="{AFD93158-07FD-4D8B-8E43-5F0192D4FDA1}" dt="2021-12-01T02:20:54.132" v="1543"/>
          <ac:graphicFrameMkLst>
            <pc:docMk/>
            <pc:sldMk cId="3425740409" sldId="396"/>
            <ac:graphicFrameMk id="6" creationId="{277159EB-7F15-4C50-8681-C595B08DC991}"/>
          </ac:graphicFrameMkLst>
        </pc:graphicFrameChg>
      </pc:sldChg>
      <pc:sldChg chg="delSp modSp mod modNotesTx">
        <pc:chgData name="William Terpstra" userId="36021218-c96a-447c-86db-8dbf7f8916cb" providerId="ADAL" clId="{AFD93158-07FD-4D8B-8E43-5F0192D4FDA1}" dt="2021-12-01T15:49:46.561" v="2356" actId="20577"/>
        <pc:sldMkLst>
          <pc:docMk/>
          <pc:sldMk cId="350726196" sldId="399"/>
        </pc:sldMkLst>
        <pc:spChg chg="del">
          <ac:chgData name="William Terpstra" userId="36021218-c96a-447c-86db-8dbf7f8916cb" providerId="ADAL" clId="{AFD93158-07FD-4D8B-8E43-5F0192D4FDA1}" dt="2021-12-01T01:30:37.422" v="920" actId="478"/>
          <ac:spMkLst>
            <pc:docMk/>
            <pc:sldMk cId="350726196" sldId="399"/>
            <ac:spMk id="10" creationId="{7F38208E-99D1-457C-A05F-3D8142FA3C1E}"/>
          </ac:spMkLst>
        </pc:spChg>
        <pc:spChg chg="mod">
          <ac:chgData name="William Terpstra" userId="36021218-c96a-447c-86db-8dbf7f8916cb" providerId="ADAL" clId="{AFD93158-07FD-4D8B-8E43-5F0192D4FDA1}" dt="2021-12-01T01:31:04.449" v="947" actId="20577"/>
          <ac:spMkLst>
            <pc:docMk/>
            <pc:sldMk cId="350726196" sldId="399"/>
            <ac:spMk id="26" creationId="{E315E8D7-AF16-804E-A0B9-2C4D840B6452}"/>
          </ac:spMkLst>
        </pc:spChg>
      </pc:sldChg>
      <pc:sldChg chg="del">
        <pc:chgData name="William Terpstra" userId="36021218-c96a-447c-86db-8dbf7f8916cb" providerId="ADAL" clId="{AFD93158-07FD-4D8B-8E43-5F0192D4FDA1}" dt="2021-12-01T01:34:08.285" v="1005" actId="2696"/>
        <pc:sldMkLst>
          <pc:docMk/>
          <pc:sldMk cId="2446616691" sldId="406"/>
        </pc:sldMkLst>
      </pc:sldChg>
      <pc:sldChg chg="addSp delSp modSp mod modAnim modNotesTx">
        <pc:chgData name="William Terpstra" userId="36021218-c96a-447c-86db-8dbf7f8916cb" providerId="ADAL" clId="{AFD93158-07FD-4D8B-8E43-5F0192D4FDA1}" dt="2021-12-01T15:46:28.036" v="1838" actId="20577"/>
        <pc:sldMkLst>
          <pc:docMk/>
          <pc:sldMk cId="1201150913" sldId="407"/>
        </pc:sldMkLst>
        <pc:spChg chg="add mod">
          <ac:chgData name="William Terpstra" userId="36021218-c96a-447c-86db-8dbf7f8916cb" providerId="ADAL" clId="{AFD93158-07FD-4D8B-8E43-5F0192D4FDA1}" dt="2021-12-01T02:17:23.949" v="1507" actId="1038"/>
          <ac:spMkLst>
            <pc:docMk/>
            <pc:sldMk cId="1201150913" sldId="407"/>
            <ac:spMk id="8" creationId="{A7EDD2FE-A678-4B50-AB12-873D20032009}"/>
          </ac:spMkLst>
        </pc:spChg>
        <pc:spChg chg="mod">
          <ac:chgData name="William Terpstra" userId="36021218-c96a-447c-86db-8dbf7f8916cb" providerId="ADAL" clId="{AFD93158-07FD-4D8B-8E43-5F0192D4FDA1}" dt="2021-12-01T02:17:20.236" v="1495" actId="1036"/>
          <ac:spMkLst>
            <pc:docMk/>
            <pc:sldMk cId="1201150913" sldId="407"/>
            <ac:spMk id="18" creationId="{F728A83C-0732-46E1-965A-1C1733A4681C}"/>
          </ac:spMkLst>
        </pc:spChg>
        <pc:picChg chg="add mod">
          <ac:chgData name="William Terpstra" userId="36021218-c96a-447c-86db-8dbf7f8916cb" providerId="ADAL" clId="{AFD93158-07FD-4D8B-8E43-5F0192D4FDA1}" dt="2021-12-01T02:17:23.949" v="1507" actId="1038"/>
          <ac:picMkLst>
            <pc:docMk/>
            <pc:sldMk cId="1201150913" sldId="407"/>
            <ac:picMk id="2" creationId="{96494FD2-CD86-498A-A766-13B5E46C5975}"/>
          </ac:picMkLst>
        </pc:picChg>
        <pc:picChg chg="add mod">
          <ac:chgData name="William Terpstra" userId="36021218-c96a-447c-86db-8dbf7f8916cb" providerId="ADAL" clId="{AFD93158-07FD-4D8B-8E43-5F0192D4FDA1}" dt="2021-12-01T02:17:20.236" v="1495" actId="1036"/>
          <ac:picMkLst>
            <pc:docMk/>
            <pc:sldMk cId="1201150913" sldId="407"/>
            <ac:picMk id="2050" creationId="{586406BC-CC53-404F-8746-9CF402948609}"/>
          </ac:picMkLst>
        </pc:picChg>
        <pc:picChg chg="add del">
          <ac:chgData name="William Terpstra" userId="36021218-c96a-447c-86db-8dbf7f8916cb" providerId="ADAL" clId="{AFD93158-07FD-4D8B-8E43-5F0192D4FDA1}" dt="2021-12-01T02:16:56.924" v="1437"/>
          <ac:picMkLst>
            <pc:docMk/>
            <pc:sldMk cId="1201150913" sldId="407"/>
            <ac:picMk id="2052" creationId="{A4814904-18C2-401F-87F8-AB0A0C23C1D2}"/>
          </ac:picMkLst>
        </pc:picChg>
      </pc:sldChg>
    </pc:docChg>
  </pc:docChgLst>
  <pc:docChgLst>
    <pc:chgData name="Duncan" userId="a70b2f61-edf4-4a88-912e-0ebdf0c335f8" providerId="ADAL" clId="{386B4C98-4507-47A0-A460-7B452F58AA04}"/>
    <pc:docChg chg="custSel modSld">
      <pc:chgData name="Duncan" userId="a70b2f61-edf4-4a88-912e-0ebdf0c335f8" providerId="ADAL" clId="{386B4C98-4507-47A0-A460-7B452F58AA04}" dt="2021-11-30T17:16:48.955" v="8" actId="2056"/>
      <pc:docMkLst>
        <pc:docMk/>
      </pc:docMkLst>
      <pc:sldChg chg="mod">
        <pc:chgData name="Duncan" userId="a70b2f61-edf4-4a88-912e-0ebdf0c335f8" providerId="ADAL" clId="{386B4C98-4507-47A0-A460-7B452F58AA04}" dt="2021-11-30T16:31:19.055" v="5" actId="27918"/>
        <pc:sldMkLst>
          <pc:docMk/>
          <pc:sldMk cId="4204869567" sldId="369"/>
        </pc:sldMkLst>
      </pc:sldChg>
      <pc:sldChg chg="addSp delSp modSp mod">
        <pc:chgData name="Duncan" userId="a70b2f61-edf4-4a88-912e-0ebdf0c335f8" providerId="ADAL" clId="{386B4C98-4507-47A0-A460-7B452F58AA04}" dt="2021-11-30T16:31:50.908" v="7"/>
        <pc:sldMkLst>
          <pc:docMk/>
          <pc:sldMk cId="712330243" sldId="377"/>
        </pc:sldMkLst>
        <pc:graphicFrameChg chg="add mod">
          <ac:chgData name="Duncan" userId="a70b2f61-edf4-4a88-912e-0ebdf0c335f8" providerId="ADAL" clId="{386B4C98-4507-47A0-A460-7B452F58AA04}" dt="2021-11-30T16:31:50.908" v="7"/>
          <ac:graphicFrameMkLst>
            <pc:docMk/>
            <pc:sldMk cId="712330243" sldId="377"/>
            <ac:graphicFrameMk id="11" creationId="{EE360D6F-C26E-48C3-A7B3-B568E31A2E5D}"/>
          </ac:graphicFrameMkLst>
        </pc:graphicFrameChg>
        <pc:graphicFrameChg chg="del">
          <ac:chgData name="Duncan" userId="a70b2f61-edf4-4a88-912e-0ebdf0c335f8" providerId="ADAL" clId="{386B4C98-4507-47A0-A460-7B452F58AA04}" dt="2021-11-30T16:31:50.545" v="6" actId="478"/>
          <ac:graphicFrameMkLst>
            <pc:docMk/>
            <pc:sldMk cId="712330243" sldId="377"/>
            <ac:graphicFrameMk id="13" creationId="{B5C5CF3E-927E-4842-97D6-44C2FD98B04F}"/>
          </ac:graphicFrameMkLst>
        </pc:graphicFrameChg>
      </pc:sldChg>
      <pc:sldChg chg="modCm">
        <pc:chgData name="Duncan" userId="a70b2f61-edf4-4a88-912e-0ebdf0c335f8" providerId="ADAL" clId="{386B4C98-4507-47A0-A460-7B452F58AA04}" dt="2021-11-30T17:16:48.955" v="8" actId="2056"/>
        <pc:sldMkLst>
          <pc:docMk/>
          <pc:sldMk cId="2868498857" sldId="382"/>
        </pc:sldMkLst>
      </pc:sldChg>
    </pc:docChg>
  </pc:docChgLst>
  <pc:docChgLst>
    <pc:chgData name="Kasen Anderson" userId="de788035-a8a7-47a5-8266-d180c04ed3c6" providerId="ADAL" clId="{4FC2F1D6-5DE1-F54C-9EDF-177973EB6B0B}"/>
    <pc:docChg chg="undo custSel addSld delSld modSld sldOrd">
      <pc:chgData name="Kasen Anderson" userId="de788035-a8a7-47a5-8266-d180c04ed3c6" providerId="ADAL" clId="{4FC2F1D6-5DE1-F54C-9EDF-177973EB6B0B}" dt="2021-11-29T16:16:07.472" v="843" actId="20577"/>
      <pc:docMkLst>
        <pc:docMk/>
      </pc:docMkLst>
      <pc:sldChg chg="modSp mod addCm">
        <pc:chgData name="Kasen Anderson" userId="de788035-a8a7-47a5-8266-d180c04ed3c6" providerId="ADAL" clId="{4FC2F1D6-5DE1-F54C-9EDF-177973EB6B0B}" dt="2021-11-29T16:07:32.972" v="138" actId="13926"/>
        <pc:sldMkLst>
          <pc:docMk/>
          <pc:sldMk cId="3397338090" sldId="270"/>
        </pc:sldMkLst>
        <pc:spChg chg="mod">
          <ac:chgData name="Kasen Anderson" userId="de788035-a8a7-47a5-8266-d180c04ed3c6" providerId="ADAL" clId="{4FC2F1D6-5DE1-F54C-9EDF-177973EB6B0B}" dt="2021-11-29T16:07:32.972" v="138" actId="13926"/>
          <ac:spMkLst>
            <pc:docMk/>
            <pc:sldMk cId="3397338090" sldId="270"/>
            <ac:spMk id="2" creationId="{F6EB9501-C492-4A35-B4B6-922516692D6D}"/>
          </ac:spMkLst>
        </pc:spChg>
      </pc:sldChg>
      <pc:sldChg chg="modSp mod">
        <pc:chgData name="Kasen Anderson" userId="de788035-a8a7-47a5-8266-d180c04ed3c6" providerId="ADAL" clId="{4FC2F1D6-5DE1-F54C-9EDF-177973EB6B0B}" dt="2021-11-29T15:54:52.004" v="1" actId="1076"/>
        <pc:sldMkLst>
          <pc:docMk/>
          <pc:sldMk cId="1298330932" sldId="310"/>
        </pc:sldMkLst>
        <pc:picChg chg="mod">
          <ac:chgData name="Kasen Anderson" userId="de788035-a8a7-47a5-8266-d180c04ed3c6" providerId="ADAL" clId="{4FC2F1D6-5DE1-F54C-9EDF-177973EB6B0B}" dt="2021-11-29T15:54:52.004" v="1" actId="1076"/>
          <ac:picMkLst>
            <pc:docMk/>
            <pc:sldMk cId="1298330932" sldId="310"/>
            <ac:picMk id="10" creationId="{00ABA77C-3BC2-4849-A76E-BF850EF6C896}"/>
          </ac:picMkLst>
        </pc:picChg>
        <pc:picChg chg="mod">
          <ac:chgData name="Kasen Anderson" userId="de788035-a8a7-47a5-8266-d180c04ed3c6" providerId="ADAL" clId="{4FC2F1D6-5DE1-F54C-9EDF-177973EB6B0B}" dt="2021-11-29T15:54:47.893" v="0" actId="1076"/>
          <ac:picMkLst>
            <pc:docMk/>
            <pc:sldMk cId="1298330932" sldId="310"/>
            <ac:picMk id="16" creationId="{097361E2-D4EB-4493-9F83-02E67C0EB3CA}"/>
          </ac:picMkLst>
        </pc:picChg>
      </pc:sldChg>
      <pc:sldChg chg="addSp modSp mod modNotesTx">
        <pc:chgData name="Kasen Anderson" userId="de788035-a8a7-47a5-8266-d180c04ed3c6" providerId="ADAL" clId="{4FC2F1D6-5DE1-F54C-9EDF-177973EB6B0B}" dt="2021-11-29T16:16:07.472" v="843" actId="20577"/>
        <pc:sldMkLst>
          <pc:docMk/>
          <pc:sldMk cId="870642200" sldId="316"/>
        </pc:sldMkLst>
        <pc:spChg chg="add mod">
          <ac:chgData name="Kasen Anderson" userId="de788035-a8a7-47a5-8266-d180c04ed3c6" providerId="ADAL" clId="{4FC2F1D6-5DE1-F54C-9EDF-177973EB6B0B}" dt="2021-11-29T16:16:03.092" v="839" actId="14100"/>
          <ac:spMkLst>
            <pc:docMk/>
            <pc:sldMk cId="870642200" sldId="316"/>
            <ac:spMk id="3" creationId="{8FC620E9-C2DC-6E4A-A0C6-4B2BE88DB560}"/>
          </ac:spMkLst>
        </pc:spChg>
      </pc:sldChg>
      <pc:sldChg chg="addSp modSp new mod">
        <pc:chgData name="Kasen Anderson" userId="de788035-a8a7-47a5-8266-d180c04ed3c6" providerId="ADAL" clId="{4FC2F1D6-5DE1-F54C-9EDF-177973EB6B0B}" dt="2021-11-29T16:00:57.598" v="136" actId="15"/>
        <pc:sldMkLst>
          <pc:docMk/>
          <pc:sldMk cId="1368495085" sldId="371"/>
        </pc:sldMkLst>
        <pc:spChg chg="mod">
          <ac:chgData name="Kasen Anderson" userId="de788035-a8a7-47a5-8266-d180c04ed3c6" providerId="ADAL" clId="{4FC2F1D6-5DE1-F54C-9EDF-177973EB6B0B}" dt="2021-11-29T16:00:20.196" v="124" actId="20577"/>
          <ac:spMkLst>
            <pc:docMk/>
            <pc:sldMk cId="1368495085" sldId="371"/>
            <ac:spMk id="2" creationId="{04770B61-AE90-B74B-9ACB-ED756914904E}"/>
          </ac:spMkLst>
        </pc:spChg>
        <pc:spChg chg="mod">
          <ac:chgData name="Kasen Anderson" userId="de788035-a8a7-47a5-8266-d180c04ed3c6" providerId="ADAL" clId="{4FC2F1D6-5DE1-F54C-9EDF-177973EB6B0B}" dt="2021-11-29T16:00:57.598" v="136" actId="15"/>
          <ac:spMkLst>
            <pc:docMk/>
            <pc:sldMk cId="1368495085" sldId="371"/>
            <ac:spMk id="3" creationId="{5ABA8A4E-87EE-AF4A-A0F4-F3811EF09154}"/>
          </ac:spMkLst>
        </pc:spChg>
        <pc:graphicFrameChg chg="add mod">
          <ac:chgData name="Kasen Anderson" userId="de788035-a8a7-47a5-8266-d180c04ed3c6" providerId="ADAL" clId="{4FC2F1D6-5DE1-F54C-9EDF-177973EB6B0B}" dt="2021-11-29T15:56:26.312" v="3"/>
          <ac:graphicFrameMkLst>
            <pc:docMk/>
            <pc:sldMk cId="1368495085" sldId="371"/>
            <ac:graphicFrameMk id="4" creationId="{33D254E2-2AE6-B348-BB6A-B7307C485B5F}"/>
          </ac:graphicFrameMkLst>
        </pc:graphicFrameChg>
      </pc:sldChg>
      <pc:sldChg chg="new del">
        <pc:chgData name="Kasen Anderson" userId="de788035-a8a7-47a5-8266-d180c04ed3c6" providerId="ADAL" clId="{4FC2F1D6-5DE1-F54C-9EDF-177973EB6B0B}" dt="2021-11-29T16:07:52.185" v="140" actId="680"/>
        <pc:sldMkLst>
          <pc:docMk/>
          <pc:sldMk cId="1772615866" sldId="374"/>
        </pc:sldMkLst>
      </pc:sldChg>
      <pc:sldChg chg="addSp delSp modSp add mod ord delAnim addCm">
        <pc:chgData name="Kasen Anderson" userId="de788035-a8a7-47a5-8266-d180c04ed3c6" providerId="ADAL" clId="{4FC2F1D6-5DE1-F54C-9EDF-177973EB6B0B}" dt="2021-11-29T16:14:27.890" v="741"/>
        <pc:sldMkLst>
          <pc:docMk/>
          <pc:sldMk cId="2119843284" sldId="374"/>
        </pc:sldMkLst>
        <pc:spChg chg="mod">
          <ac:chgData name="Kasen Anderson" userId="de788035-a8a7-47a5-8266-d180c04ed3c6" providerId="ADAL" clId="{4FC2F1D6-5DE1-F54C-9EDF-177973EB6B0B}" dt="2021-11-29T16:08:54.103" v="182" actId="313"/>
          <ac:spMkLst>
            <pc:docMk/>
            <pc:sldMk cId="2119843284" sldId="374"/>
            <ac:spMk id="2" creationId="{61A8215B-88DC-4CDD-844F-6800EEE3F4C1}"/>
          </ac:spMkLst>
        </pc:spChg>
        <pc:spChg chg="del">
          <ac:chgData name="Kasen Anderson" userId="de788035-a8a7-47a5-8266-d180c04ed3c6" providerId="ADAL" clId="{4FC2F1D6-5DE1-F54C-9EDF-177973EB6B0B}" dt="2021-11-29T16:08:13.699" v="160" actId="478"/>
          <ac:spMkLst>
            <pc:docMk/>
            <pc:sldMk cId="2119843284" sldId="374"/>
            <ac:spMk id="3" creationId="{668A8A02-9C77-4D4E-A0A1-91F07A48A589}"/>
          </ac:spMkLst>
        </pc:spChg>
        <pc:spChg chg="add del mod">
          <ac:chgData name="Kasen Anderson" userId="de788035-a8a7-47a5-8266-d180c04ed3c6" providerId="ADAL" clId="{4FC2F1D6-5DE1-F54C-9EDF-177973EB6B0B}" dt="2021-11-29T16:08:23.065" v="163" actId="478"/>
          <ac:spMkLst>
            <pc:docMk/>
            <pc:sldMk cId="2119843284" sldId="374"/>
            <ac:spMk id="5" creationId="{26152902-5B2D-AA40-B09A-A7511428829F}"/>
          </ac:spMkLst>
        </pc:spChg>
        <pc:spChg chg="add del mod">
          <ac:chgData name="Kasen Anderson" userId="de788035-a8a7-47a5-8266-d180c04ed3c6" providerId="ADAL" clId="{4FC2F1D6-5DE1-F54C-9EDF-177973EB6B0B}" dt="2021-11-29T16:08:46.057" v="179"/>
          <ac:spMkLst>
            <pc:docMk/>
            <pc:sldMk cId="2119843284" sldId="374"/>
            <ac:spMk id="6" creationId="{7B56F4CA-65A0-8A4A-B693-D566453B1917}"/>
          </ac:spMkLst>
        </pc:spChg>
        <pc:spChg chg="del">
          <ac:chgData name="Kasen Anderson" userId="de788035-a8a7-47a5-8266-d180c04ed3c6" providerId="ADAL" clId="{4FC2F1D6-5DE1-F54C-9EDF-177973EB6B0B}" dt="2021-11-29T16:08:25.704" v="164" actId="478"/>
          <ac:spMkLst>
            <pc:docMk/>
            <pc:sldMk cId="2119843284" sldId="374"/>
            <ac:spMk id="13" creationId="{C8DE9934-94A4-4E95-8E3A-416C6E3C5CAB}"/>
          </ac:spMkLst>
        </pc:spChg>
        <pc:spChg chg="del mod">
          <ac:chgData name="Kasen Anderson" userId="de788035-a8a7-47a5-8266-d180c04ed3c6" providerId="ADAL" clId="{4FC2F1D6-5DE1-F54C-9EDF-177973EB6B0B}" dt="2021-11-29T16:08:35.667" v="172"/>
          <ac:spMkLst>
            <pc:docMk/>
            <pc:sldMk cId="2119843284" sldId="374"/>
            <ac:spMk id="14" creationId="{176E287E-C0A8-4481-BB8B-A4C19D41FCA5}"/>
          </ac:spMkLst>
        </pc:spChg>
        <pc:spChg chg="del">
          <ac:chgData name="Kasen Anderson" userId="de788035-a8a7-47a5-8266-d180c04ed3c6" providerId="ADAL" clId="{4FC2F1D6-5DE1-F54C-9EDF-177973EB6B0B}" dt="2021-11-29T16:08:13.699" v="160" actId="478"/>
          <ac:spMkLst>
            <pc:docMk/>
            <pc:sldMk cId="2119843284" sldId="374"/>
            <ac:spMk id="16" creationId="{9B7BE663-B391-4459-A808-F85159FA27C8}"/>
          </ac:spMkLst>
        </pc:spChg>
        <pc:spChg chg="del">
          <ac:chgData name="Kasen Anderson" userId="de788035-a8a7-47a5-8266-d180c04ed3c6" providerId="ADAL" clId="{4FC2F1D6-5DE1-F54C-9EDF-177973EB6B0B}" dt="2021-11-29T16:08:13.699" v="160" actId="478"/>
          <ac:spMkLst>
            <pc:docMk/>
            <pc:sldMk cId="2119843284" sldId="374"/>
            <ac:spMk id="17" creationId="{B96A9FD2-862B-4FDE-A777-A4E3197F251C}"/>
          </ac:spMkLst>
        </pc:spChg>
        <pc:spChg chg="del">
          <ac:chgData name="Kasen Anderson" userId="de788035-a8a7-47a5-8266-d180c04ed3c6" providerId="ADAL" clId="{4FC2F1D6-5DE1-F54C-9EDF-177973EB6B0B}" dt="2021-11-29T16:08:13.699" v="160" actId="478"/>
          <ac:spMkLst>
            <pc:docMk/>
            <pc:sldMk cId="2119843284" sldId="374"/>
            <ac:spMk id="18" creationId="{29CBDFE5-3C33-444C-9B1D-D55161C81CA3}"/>
          </ac:spMkLst>
        </pc:spChg>
        <pc:spChg chg="del">
          <ac:chgData name="Kasen Anderson" userId="de788035-a8a7-47a5-8266-d180c04ed3c6" providerId="ADAL" clId="{4FC2F1D6-5DE1-F54C-9EDF-177973EB6B0B}" dt="2021-11-29T16:08:13.699" v="160" actId="478"/>
          <ac:spMkLst>
            <pc:docMk/>
            <pc:sldMk cId="2119843284" sldId="374"/>
            <ac:spMk id="19" creationId="{13C20C6F-4A4F-49DD-91A5-C6B7E89A5614}"/>
          </ac:spMkLst>
        </pc:spChg>
        <pc:spChg chg="del">
          <ac:chgData name="Kasen Anderson" userId="de788035-a8a7-47a5-8266-d180c04ed3c6" providerId="ADAL" clId="{4FC2F1D6-5DE1-F54C-9EDF-177973EB6B0B}" dt="2021-11-29T16:08:13.699" v="160" actId="478"/>
          <ac:spMkLst>
            <pc:docMk/>
            <pc:sldMk cId="2119843284" sldId="374"/>
            <ac:spMk id="20" creationId="{159119DE-019B-4B8C-8E61-598F03BA7B41}"/>
          </ac:spMkLst>
        </pc:spChg>
        <pc:spChg chg="del">
          <ac:chgData name="Kasen Anderson" userId="de788035-a8a7-47a5-8266-d180c04ed3c6" providerId="ADAL" clId="{4FC2F1D6-5DE1-F54C-9EDF-177973EB6B0B}" dt="2021-11-29T16:08:13.699" v="160" actId="478"/>
          <ac:spMkLst>
            <pc:docMk/>
            <pc:sldMk cId="2119843284" sldId="374"/>
            <ac:spMk id="21" creationId="{B6257CA9-3C12-4CD1-9DC6-422C24F953BD}"/>
          </ac:spMkLst>
        </pc:spChg>
        <pc:spChg chg="del mod">
          <ac:chgData name="Kasen Anderson" userId="de788035-a8a7-47a5-8266-d180c04ed3c6" providerId="ADAL" clId="{4FC2F1D6-5DE1-F54C-9EDF-177973EB6B0B}" dt="2021-11-29T16:08:35.819" v="174"/>
          <ac:spMkLst>
            <pc:docMk/>
            <pc:sldMk cId="2119843284" sldId="374"/>
            <ac:spMk id="22" creationId="{D68D498C-32E1-4992-B22F-EA8DA0DD85B2}"/>
          </ac:spMkLst>
        </pc:spChg>
        <pc:spChg chg="del mod">
          <ac:chgData name="Kasen Anderson" userId="de788035-a8a7-47a5-8266-d180c04ed3c6" providerId="ADAL" clId="{4FC2F1D6-5DE1-F54C-9EDF-177973EB6B0B}" dt="2021-11-29T16:08:10.874" v="159" actId="478"/>
          <ac:spMkLst>
            <pc:docMk/>
            <pc:sldMk cId="2119843284" sldId="374"/>
            <ac:spMk id="23" creationId="{BEF7A211-9984-417F-BC06-74091C6513CC}"/>
          </ac:spMkLst>
        </pc:spChg>
        <pc:spChg chg="add del">
          <ac:chgData name="Kasen Anderson" userId="de788035-a8a7-47a5-8266-d180c04ed3c6" providerId="ADAL" clId="{4FC2F1D6-5DE1-F54C-9EDF-177973EB6B0B}" dt="2021-11-29T16:08:51.622" v="181" actId="22"/>
          <ac:spMkLst>
            <pc:docMk/>
            <pc:sldMk cId="2119843284" sldId="374"/>
            <ac:spMk id="25" creationId="{6228C26A-F234-AB4F-8B20-6D82D828D803}"/>
          </ac:spMkLst>
        </pc:spChg>
        <pc:spChg chg="add mod">
          <ac:chgData name="Kasen Anderson" userId="de788035-a8a7-47a5-8266-d180c04ed3c6" providerId="ADAL" clId="{4FC2F1D6-5DE1-F54C-9EDF-177973EB6B0B}" dt="2021-11-29T16:12:04.253" v="740" actId="20577"/>
          <ac:spMkLst>
            <pc:docMk/>
            <pc:sldMk cId="2119843284" sldId="374"/>
            <ac:spMk id="26" creationId="{E315E8D7-AF16-804E-A0B9-2C4D840B6452}"/>
          </ac:spMkLst>
        </pc:spChg>
        <pc:picChg chg="del">
          <ac:chgData name="Kasen Anderson" userId="de788035-a8a7-47a5-8266-d180c04ed3c6" providerId="ADAL" clId="{4FC2F1D6-5DE1-F54C-9EDF-177973EB6B0B}" dt="2021-11-29T16:08:15.637" v="162" actId="478"/>
          <ac:picMkLst>
            <pc:docMk/>
            <pc:sldMk cId="2119843284" sldId="374"/>
            <ac:picMk id="10" creationId="{99F21A7B-F5A1-4289-A2E4-0F1C88B9C61F}"/>
          </ac:picMkLst>
        </pc:picChg>
        <pc:picChg chg="del">
          <ac:chgData name="Kasen Anderson" userId="de788035-a8a7-47a5-8266-d180c04ed3c6" providerId="ADAL" clId="{4FC2F1D6-5DE1-F54C-9EDF-177973EB6B0B}" dt="2021-11-29T16:08:14.666" v="161" actId="478"/>
          <ac:picMkLst>
            <pc:docMk/>
            <pc:sldMk cId="2119843284" sldId="374"/>
            <ac:picMk id="1026" creationId="{52D1D516-03CC-453D-ACB9-3AC5F0A04AC8}"/>
          </ac:picMkLst>
        </pc:picChg>
      </pc:sldChg>
    </pc:docChg>
  </pc:docChgLst>
  <pc:docChgLst>
    <pc:chgData name="Jack Cahalane" userId="S::jhc86@calvin.edu::df96d941-6f91-4944-bd6e-09c6779b725b" providerId="AD" clId="Web-{30818BEF-8969-4E87-ADB3-A995FA608BCD}"/>
    <pc:docChg chg="modSld">
      <pc:chgData name="Jack Cahalane" userId="S::jhc86@calvin.edu::df96d941-6f91-4944-bd6e-09c6779b725b" providerId="AD" clId="Web-{30818BEF-8969-4E87-ADB3-A995FA608BCD}" dt="2021-11-21T20:48:18.487" v="5" actId="20577"/>
      <pc:docMkLst>
        <pc:docMk/>
      </pc:docMkLst>
      <pc:sldChg chg="modSp">
        <pc:chgData name="Jack Cahalane" userId="S::jhc86@calvin.edu::df96d941-6f91-4944-bd6e-09c6779b725b" providerId="AD" clId="Web-{30818BEF-8969-4E87-ADB3-A995FA608BCD}" dt="2021-11-21T20:48:18.487" v="5" actId="20577"/>
        <pc:sldMkLst>
          <pc:docMk/>
          <pc:sldMk cId="2700893676" sldId="321"/>
        </pc:sldMkLst>
        <pc:spChg chg="mod">
          <ac:chgData name="Jack Cahalane" userId="S::jhc86@calvin.edu::df96d941-6f91-4944-bd6e-09c6779b725b" providerId="AD" clId="Web-{30818BEF-8969-4E87-ADB3-A995FA608BCD}" dt="2021-11-21T20:48:18.487" v="5" actId="20577"/>
          <ac:spMkLst>
            <pc:docMk/>
            <pc:sldMk cId="2700893676" sldId="321"/>
            <ac:spMk id="3" creationId="{04960050-730B-BA43-8B92-8E9BE4D8731E}"/>
          </ac:spMkLst>
        </pc:spChg>
      </pc:sldChg>
    </pc:docChg>
  </pc:docChgLst>
  <pc:docChgLst>
    <pc:chgData name="Kelsey Yen" userId="788c7254-8027-443e-b2dc-0b94e66fb5b8" providerId="ADAL" clId="{6C72C6FD-4ED9-48EF-9096-ADD0D50422FD}"/>
    <pc:docChg chg="undo custSel addSld delSld modSld sldOrd">
      <pc:chgData name="Kelsey Yen" userId="788c7254-8027-443e-b2dc-0b94e66fb5b8" providerId="ADAL" clId="{6C72C6FD-4ED9-48EF-9096-ADD0D50422FD}" dt="2021-11-22T01:12:48.873" v="3663" actId="1076"/>
      <pc:docMkLst>
        <pc:docMk/>
      </pc:docMkLst>
      <pc:sldChg chg="modSp mod">
        <pc:chgData name="Kelsey Yen" userId="788c7254-8027-443e-b2dc-0b94e66fb5b8" providerId="ADAL" clId="{6C72C6FD-4ED9-48EF-9096-ADD0D50422FD}" dt="2021-11-20T14:10:24.563" v="1437" actId="20577"/>
        <pc:sldMkLst>
          <pc:docMk/>
          <pc:sldMk cId="0" sldId="256"/>
        </pc:sldMkLst>
        <pc:spChg chg="mod">
          <ac:chgData name="Kelsey Yen" userId="788c7254-8027-443e-b2dc-0b94e66fb5b8" providerId="ADAL" clId="{6C72C6FD-4ED9-48EF-9096-ADD0D50422FD}" dt="2021-11-20T14:10:24.563" v="1437" actId="20577"/>
          <ac:spMkLst>
            <pc:docMk/>
            <pc:sldMk cId="0" sldId="256"/>
            <ac:spMk id="6" creationId="{00000000-0000-0000-0000-000000000000}"/>
          </ac:spMkLst>
        </pc:spChg>
      </pc:sldChg>
      <pc:sldChg chg="del">
        <pc:chgData name="Kelsey Yen" userId="788c7254-8027-443e-b2dc-0b94e66fb5b8" providerId="ADAL" clId="{6C72C6FD-4ED9-48EF-9096-ADD0D50422FD}" dt="2021-11-20T14:10:48.350" v="1438" actId="47"/>
        <pc:sldMkLst>
          <pc:docMk/>
          <pc:sldMk cId="896400666" sldId="260"/>
        </pc:sldMkLst>
      </pc:sldChg>
      <pc:sldChg chg="del">
        <pc:chgData name="Kelsey Yen" userId="788c7254-8027-443e-b2dc-0b94e66fb5b8" providerId="ADAL" clId="{6C72C6FD-4ED9-48EF-9096-ADD0D50422FD}" dt="2021-11-20T14:09:35.736" v="1407" actId="2696"/>
        <pc:sldMkLst>
          <pc:docMk/>
          <pc:sldMk cId="4069331546" sldId="261"/>
        </pc:sldMkLst>
      </pc:sldChg>
      <pc:sldChg chg="del">
        <pc:chgData name="Kelsey Yen" userId="788c7254-8027-443e-b2dc-0b94e66fb5b8" providerId="ADAL" clId="{6C72C6FD-4ED9-48EF-9096-ADD0D50422FD}" dt="2021-11-20T22:10:24.782" v="2908" actId="47"/>
        <pc:sldMkLst>
          <pc:docMk/>
          <pc:sldMk cId="4291127289" sldId="262"/>
        </pc:sldMkLst>
      </pc:sldChg>
      <pc:sldChg chg="del">
        <pc:chgData name="Kelsey Yen" userId="788c7254-8027-443e-b2dc-0b94e66fb5b8" providerId="ADAL" clId="{6C72C6FD-4ED9-48EF-9096-ADD0D50422FD}" dt="2021-11-20T22:10:31.193" v="2909" actId="47"/>
        <pc:sldMkLst>
          <pc:docMk/>
          <pc:sldMk cId="1513156250" sldId="263"/>
        </pc:sldMkLst>
      </pc:sldChg>
      <pc:sldChg chg="del">
        <pc:chgData name="Kelsey Yen" userId="788c7254-8027-443e-b2dc-0b94e66fb5b8" providerId="ADAL" clId="{6C72C6FD-4ED9-48EF-9096-ADD0D50422FD}" dt="2021-11-20T14:09:26.931" v="1406" actId="2696"/>
        <pc:sldMkLst>
          <pc:docMk/>
          <pc:sldMk cId="1534944800" sldId="272"/>
        </pc:sldMkLst>
      </pc:sldChg>
      <pc:sldChg chg="del">
        <pc:chgData name="Kelsey Yen" userId="788c7254-8027-443e-b2dc-0b94e66fb5b8" providerId="ADAL" clId="{6C72C6FD-4ED9-48EF-9096-ADD0D50422FD}" dt="2021-11-19T16:01:36.930" v="1" actId="2696"/>
        <pc:sldMkLst>
          <pc:docMk/>
          <pc:sldMk cId="863677285" sldId="283"/>
        </pc:sldMkLst>
      </pc:sldChg>
      <pc:sldChg chg="del">
        <pc:chgData name="Kelsey Yen" userId="788c7254-8027-443e-b2dc-0b94e66fb5b8" providerId="ADAL" clId="{6C72C6FD-4ED9-48EF-9096-ADD0D50422FD}" dt="2021-11-19T16:01:31.164" v="0" actId="2696"/>
        <pc:sldMkLst>
          <pc:docMk/>
          <pc:sldMk cId="1378893403" sldId="284"/>
        </pc:sldMkLst>
      </pc:sldChg>
      <pc:sldChg chg="modSp mod">
        <pc:chgData name="Kelsey Yen" userId="788c7254-8027-443e-b2dc-0b94e66fb5b8" providerId="ADAL" clId="{6C72C6FD-4ED9-48EF-9096-ADD0D50422FD}" dt="2021-11-20T14:10:13.076" v="1422" actId="20577"/>
        <pc:sldMkLst>
          <pc:docMk/>
          <pc:sldMk cId="1647788425" sldId="298"/>
        </pc:sldMkLst>
        <pc:spChg chg="mod">
          <ac:chgData name="Kelsey Yen" userId="788c7254-8027-443e-b2dc-0b94e66fb5b8" providerId="ADAL" clId="{6C72C6FD-4ED9-48EF-9096-ADD0D50422FD}" dt="2021-11-20T14:10:13.076" v="1422" actId="20577"/>
          <ac:spMkLst>
            <pc:docMk/>
            <pc:sldMk cId="1647788425" sldId="298"/>
            <ac:spMk id="6" creationId="{00000000-0000-0000-0000-000000000000}"/>
          </ac:spMkLst>
        </pc:spChg>
      </pc:sldChg>
      <pc:sldChg chg="addSp delSp modSp new mod">
        <pc:chgData name="Kelsey Yen" userId="788c7254-8027-443e-b2dc-0b94e66fb5b8" providerId="ADAL" clId="{6C72C6FD-4ED9-48EF-9096-ADD0D50422FD}" dt="2021-11-22T00:17:25.725" v="3319" actId="14100"/>
        <pc:sldMkLst>
          <pc:docMk/>
          <pc:sldMk cId="3220968589" sldId="304"/>
        </pc:sldMkLst>
        <pc:spChg chg="mod">
          <ac:chgData name="Kelsey Yen" userId="788c7254-8027-443e-b2dc-0b94e66fb5b8" providerId="ADAL" clId="{6C72C6FD-4ED9-48EF-9096-ADD0D50422FD}" dt="2021-11-19T16:39:10.968" v="1186" actId="20577"/>
          <ac:spMkLst>
            <pc:docMk/>
            <pc:sldMk cId="3220968589" sldId="304"/>
            <ac:spMk id="2" creationId="{A0EAB1C7-FC37-4AA4-93A9-46E99BA00EAB}"/>
          </ac:spMkLst>
        </pc:spChg>
        <pc:spChg chg="mod">
          <ac:chgData name="Kelsey Yen" userId="788c7254-8027-443e-b2dc-0b94e66fb5b8" providerId="ADAL" clId="{6C72C6FD-4ED9-48EF-9096-ADD0D50422FD}" dt="2021-11-19T16:12:25.872" v="523" actId="5793"/>
          <ac:spMkLst>
            <pc:docMk/>
            <pc:sldMk cId="3220968589" sldId="304"/>
            <ac:spMk id="3" creationId="{2A189B66-F6B0-4F34-9F74-0E71EE82D378}"/>
          </ac:spMkLst>
        </pc:spChg>
        <pc:spChg chg="add mod">
          <ac:chgData name="Kelsey Yen" userId="788c7254-8027-443e-b2dc-0b94e66fb5b8" providerId="ADAL" clId="{6C72C6FD-4ED9-48EF-9096-ADD0D50422FD}" dt="2021-11-22T00:07:39.128" v="3232" actId="1076"/>
          <ac:spMkLst>
            <pc:docMk/>
            <pc:sldMk cId="3220968589" sldId="304"/>
            <ac:spMk id="4" creationId="{73D56D3E-5917-4A8B-8DB0-1E2C359D22AD}"/>
          </ac:spMkLst>
        </pc:spChg>
        <pc:spChg chg="add mod">
          <ac:chgData name="Kelsey Yen" userId="788c7254-8027-443e-b2dc-0b94e66fb5b8" providerId="ADAL" clId="{6C72C6FD-4ED9-48EF-9096-ADD0D50422FD}" dt="2021-11-22T00:07:39.128" v="3232" actId="1076"/>
          <ac:spMkLst>
            <pc:docMk/>
            <pc:sldMk cId="3220968589" sldId="304"/>
            <ac:spMk id="12" creationId="{ED237C11-8AE5-46CF-8E60-D4AF738D4331}"/>
          </ac:spMkLst>
        </pc:spChg>
        <pc:spChg chg="add mod">
          <ac:chgData name="Kelsey Yen" userId="788c7254-8027-443e-b2dc-0b94e66fb5b8" providerId="ADAL" clId="{6C72C6FD-4ED9-48EF-9096-ADD0D50422FD}" dt="2021-11-22T00:07:39.128" v="3232" actId="1076"/>
          <ac:spMkLst>
            <pc:docMk/>
            <pc:sldMk cId="3220968589" sldId="304"/>
            <ac:spMk id="13" creationId="{0D48CCAD-B736-4745-919C-23499A8703F4}"/>
          </ac:spMkLst>
        </pc:spChg>
        <pc:picChg chg="add mod">
          <ac:chgData name="Kelsey Yen" userId="788c7254-8027-443e-b2dc-0b94e66fb5b8" providerId="ADAL" clId="{6C72C6FD-4ED9-48EF-9096-ADD0D50422FD}" dt="2021-11-22T00:01:33.710" v="3198" actId="14100"/>
          <ac:picMkLst>
            <pc:docMk/>
            <pc:sldMk cId="3220968589" sldId="304"/>
            <ac:picMk id="5" creationId="{4D52F56F-A997-4272-BC34-D8AAAE9603EE}"/>
          </ac:picMkLst>
        </pc:picChg>
        <pc:picChg chg="add mod">
          <ac:chgData name="Kelsey Yen" userId="788c7254-8027-443e-b2dc-0b94e66fb5b8" providerId="ADAL" clId="{6C72C6FD-4ED9-48EF-9096-ADD0D50422FD}" dt="2021-11-22T00:17:17.486" v="3315" actId="14100"/>
          <ac:picMkLst>
            <pc:docMk/>
            <pc:sldMk cId="3220968589" sldId="304"/>
            <ac:picMk id="6" creationId="{F9A0A897-DE23-4F17-AEAD-B66834963433}"/>
          </ac:picMkLst>
        </pc:picChg>
        <pc:picChg chg="add mod">
          <ac:chgData name="Kelsey Yen" userId="788c7254-8027-443e-b2dc-0b94e66fb5b8" providerId="ADAL" clId="{6C72C6FD-4ED9-48EF-9096-ADD0D50422FD}" dt="2021-11-22T00:17:12.424" v="3313" actId="14100"/>
          <ac:picMkLst>
            <pc:docMk/>
            <pc:sldMk cId="3220968589" sldId="304"/>
            <ac:picMk id="3074" creationId="{46637B81-808E-4836-96A1-C07E60D32259}"/>
          </ac:picMkLst>
        </pc:picChg>
        <pc:picChg chg="add mod">
          <ac:chgData name="Kelsey Yen" userId="788c7254-8027-443e-b2dc-0b94e66fb5b8" providerId="ADAL" clId="{6C72C6FD-4ED9-48EF-9096-ADD0D50422FD}" dt="2021-11-22T00:17:14.736" v="3314" actId="14100"/>
          <ac:picMkLst>
            <pc:docMk/>
            <pc:sldMk cId="3220968589" sldId="304"/>
            <ac:picMk id="3076" creationId="{CD34A99B-8911-4564-BB0B-B474780A393D}"/>
          </ac:picMkLst>
        </pc:picChg>
        <pc:picChg chg="add mod">
          <ac:chgData name="Kelsey Yen" userId="788c7254-8027-443e-b2dc-0b94e66fb5b8" providerId="ADAL" clId="{6C72C6FD-4ED9-48EF-9096-ADD0D50422FD}" dt="2021-11-22T00:17:25.725" v="3319" actId="14100"/>
          <ac:picMkLst>
            <pc:docMk/>
            <pc:sldMk cId="3220968589" sldId="304"/>
            <ac:picMk id="3078" creationId="{A94BE91A-B23C-4166-99C1-BCE9F8EADD2D}"/>
          </ac:picMkLst>
        </pc:picChg>
        <pc:cxnChg chg="add del mod">
          <ac:chgData name="Kelsey Yen" userId="788c7254-8027-443e-b2dc-0b94e66fb5b8" providerId="ADAL" clId="{6C72C6FD-4ED9-48EF-9096-ADD0D50422FD}" dt="2021-11-20T14:38:33.408" v="1576" actId="478"/>
          <ac:cxnSpMkLst>
            <pc:docMk/>
            <pc:sldMk cId="3220968589" sldId="304"/>
            <ac:cxnSpMk id="5" creationId="{22EEE8AD-F3A8-4429-949F-3D6E2ECBB67E}"/>
          </ac:cxnSpMkLst>
        </pc:cxnChg>
        <pc:cxnChg chg="add del mod">
          <ac:chgData name="Kelsey Yen" userId="788c7254-8027-443e-b2dc-0b94e66fb5b8" providerId="ADAL" clId="{6C72C6FD-4ED9-48EF-9096-ADD0D50422FD}" dt="2021-11-20T14:38:35.312" v="1577" actId="478"/>
          <ac:cxnSpMkLst>
            <pc:docMk/>
            <pc:sldMk cId="3220968589" sldId="304"/>
            <ac:cxnSpMk id="10" creationId="{B41BF60A-7B79-4EA6-974F-E21738B9CD5E}"/>
          </ac:cxnSpMkLst>
        </pc:cxnChg>
        <pc:cxnChg chg="add del mod">
          <ac:chgData name="Kelsey Yen" userId="788c7254-8027-443e-b2dc-0b94e66fb5b8" providerId="ADAL" clId="{6C72C6FD-4ED9-48EF-9096-ADD0D50422FD}" dt="2021-11-20T14:38:37.239" v="1578" actId="478"/>
          <ac:cxnSpMkLst>
            <pc:docMk/>
            <pc:sldMk cId="3220968589" sldId="304"/>
            <ac:cxnSpMk id="11" creationId="{D42259FD-AD94-4FF8-BDC8-5D2E17AB57CB}"/>
          </ac:cxnSpMkLst>
        </pc:cxnChg>
      </pc:sldChg>
      <pc:sldChg chg="addSp delSp modSp new mod">
        <pc:chgData name="Kelsey Yen" userId="788c7254-8027-443e-b2dc-0b94e66fb5b8" providerId="ADAL" clId="{6C72C6FD-4ED9-48EF-9096-ADD0D50422FD}" dt="2021-11-22T00:16:58.876" v="3312" actId="20577"/>
        <pc:sldMkLst>
          <pc:docMk/>
          <pc:sldMk cId="3774840988" sldId="308"/>
        </pc:sldMkLst>
        <pc:spChg chg="mod">
          <ac:chgData name="Kelsey Yen" userId="788c7254-8027-443e-b2dc-0b94e66fb5b8" providerId="ADAL" clId="{6C72C6FD-4ED9-48EF-9096-ADD0D50422FD}" dt="2021-11-19T16:39:24.567" v="1197" actId="20577"/>
          <ac:spMkLst>
            <pc:docMk/>
            <pc:sldMk cId="3774840988" sldId="308"/>
            <ac:spMk id="2" creationId="{61A8215B-88DC-4CDD-844F-6800EEE3F4C1}"/>
          </ac:spMkLst>
        </pc:spChg>
        <pc:spChg chg="add del mod">
          <ac:chgData name="Kelsey Yen" userId="788c7254-8027-443e-b2dc-0b94e66fb5b8" providerId="ADAL" clId="{6C72C6FD-4ED9-48EF-9096-ADD0D50422FD}" dt="2021-11-22T00:09:51.064" v="3242" actId="478"/>
          <ac:spMkLst>
            <pc:docMk/>
            <pc:sldMk cId="3774840988" sldId="308"/>
            <ac:spMk id="3" creationId="{09310B1A-C1EC-4B06-8858-A8139213A7AC}"/>
          </ac:spMkLst>
        </pc:spChg>
        <pc:spChg chg="add del mod">
          <ac:chgData name="Kelsey Yen" userId="788c7254-8027-443e-b2dc-0b94e66fb5b8" providerId="ADAL" clId="{6C72C6FD-4ED9-48EF-9096-ADD0D50422FD}" dt="2021-11-20T14:16:09.615" v="1457" actId="22"/>
          <ac:spMkLst>
            <pc:docMk/>
            <pc:sldMk cId="3774840988" sldId="308"/>
            <ac:spMk id="3" creationId="{E272CA2A-62C3-4752-89D4-F2DF6601CCA5}"/>
          </ac:spMkLst>
        </pc:spChg>
        <pc:spChg chg="add del mod">
          <ac:chgData name="Kelsey Yen" userId="788c7254-8027-443e-b2dc-0b94e66fb5b8" providerId="ADAL" clId="{6C72C6FD-4ED9-48EF-9096-ADD0D50422FD}" dt="2021-11-20T14:14:36.176" v="1456" actId="478"/>
          <ac:spMkLst>
            <pc:docMk/>
            <pc:sldMk cId="3774840988" sldId="308"/>
            <ac:spMk id="4" creationId="{33CD3125-961B-4E3F-ADCC-9C4E55E930F2}"/>
          </ac:spMkLst>
        </pc:spChg>
        <pc:spChg chg="add del mod">
          <ac:chgData name="Kelsey Yen" userId="788c7254-8027-443e-b2dc-0b94e66fb5b8" providerId="ADAL" clId="{6C72C6FD-4ED9-48EF-9096-ADD0D50422FD}" dt="2021-11-22T00:13:00.364" v="3290" actId="478"/>
          <ac:spMkLst>
            <pc:docMk/>
            <pc:sldMk cId="3774840988" sldId="308"/>
            <ac:spMk id="4" creationId="{601B819A-7C65-482C-8A09-F21AACF68D6A}"/>
          </ac:spMkLst>
        </pc:spChg>
        <pc:spChg chg="add del mod">
          <ac:chgData name="Kelsey Yen" userId="788c7254-8027-443e-b2dc-0b94e66fb5b8" providerId="ADAL" clId="{6C72C6FD-4ED9-48EF-9096-ADD0D50422FD}" dt="2021-11-20T14:12:33.123" v="1443"/>
          <ac:spMkLst>
            <pc:docMk/>
            <pc:sldMk cId="3774840988" sldId="308"/>
            <ac:spMk id="5" creationId="{1D8AB46A-EF6C-4EBB-A1DA-5487B55807FF}"/>
          </ac:spMkLst>
        </pc:spChg>
        <pc:spChg chg="add del mod">
          <ac:chgData name="Kelsey Yen" userId="788c7254-8027-443e-b2dc-0b94e66fb5b8" providerId="ADAL" clId="{6C72C6FD-4ED9-48EF-9096-ADD0D50422FD}" dt="2021-11-20T14:14:35.066" v="1455" actId="478"/>
          <ac:spMkLst>
            <pc:docMk/>
            <pc:sldMk cId="3774840988" sldId="308"/>
            <ac:spMk id="6" creationId="{3F2F620A-C8D1-45C6-BCA5-ABB0A2BB99ED}"/>
          </ac:spMkLst>
        </pc:spChg>
        <pc:spChg chg="add del mod">
          <ac:chgData name="Kelsey Yen" userId="788c7254-8027-443e-b2dc-0b94e66fb5b8" providerId="ADAL" clId="{6C72C6FD-4ED9-48EF-9096-ADD0D50422FD}" dt="2021-11-20T14:14:33.967" v="1454" actId="478"/>
          <ac:spMkLst>
            <pc:docMk/>
            <pc:sldMk cId="3774840988" sldId="308"/>
            <ac:spMk id="7" creationId="{FCF0BDD6-80B5-4FF7-B8BE-D1AC089AE57A}"/>
          </ac:spMkLst>
        </pc:spChg>
        <pc:spChg chg="add del">
          <ac:chgData name="Kelsey Yen" userId="788c7254-8027-443e-b2dc-0b94e66fb5b8" providerId="ADAL" clId="{6C72C6FD-4ED9-48EF-9096-ADD0D50422FD}" dt="2021-11-20T14:14:21.770" v="1453" actId="11529"/>
          <ac:spMkLst>
            <pc:docMk/>
            <pc:sldMk cId="3774840988" sldId="308"/>
            <ac:spMk id="8" creationId="{92AFEBA4-5173-4050-A7C1-7D2DE48F0032}"/>
          </ac:spMkLst>
        </pc:spChg>
        <pc:spChg chg="add del mod">
          <ac:chgData name="Kelsey Yen" userId="788c7254-8027-443e-b2dc-0b94e66fb5b8" providerId="ADAL" clId="{6C72C6FD-4ED9-48EF-9096-ADD0D50422FD}" dt="2021-11-20T14:18:25.287" v="1471" actId="478"/>
          <ac:spMkLst>
            <pc:docMk/>
            <pc:sldMk cId="3774840988" sldId="308"/>
            <ac:spMk id="11" creationId="{5C406F14-6EB3-4169-A402-DC938A98F439}"/>
          </ac:spMkLst>
        </pc:spChg>
        <pc:spChg chg="add del mod">
          <ac:chgData name="Kelsey Yen" userId="788c7254-8027-443e-b2dc-0b94e66fb5b8" providerId="ADAL" clId="{6C72C6FD-4ED9-48EF-9096-ADD0D50422FD}" dt="2021-11-20T14:18:23.687" v="1470" actId="478"/>
          <ac:spMkLst>
            <pc:docMk/>
            <pc:sldMk cId="3774840988" sldId="308"/>
            <ac:spMk id="12" creationId="{97342944-AB74-48D4-8894-FAAE6781FE1B}"/>
          </ac:spMkLst>
        </pc:spChg>
        <pc:spChg chg="add mod">
          <ac:chgData name="Kelsey Yen" userId="788c7254-8027-443e-b2dc-0b94e66fb5b8" providerId="ADAL" clId="{6C72C6FD-4ED9-48EF-9096-ADD0D50422FD}" dt="2021-11-20T14:27:46.740" v="1516" actId="1076"/>
          <ac:spMkLst>
            <pc:docMk/>
            <pc:sldMk cId="3774840988" sldId="308"/>
            <ac:spMk id="13" creationId="{C8DE9934-94A4-4E95-8E3A-416C6E3C5CAB}"/>
          </ac:spMkLst>
        </pc:spChg>
        <pc:spChg chg="add mod">
          <ac:chgData name="Kelsey Yen" userId="788c7254-8027-443e-b2dc-0b94e66fb5b8" providerId="ADAL" clId="{6C72C6FD-4ED9-48EF-9096-ADD0D50422FD}" dt="2021-11-20T14:27:53.454" v="1518" actId="1076"/>
          <ac:spMkLst>
            <pc:docMk/>
            <pc:sldMk cId="3774840988" sldId="308"/>
            <ac:spMk id="14" creationId="{176E287E-C0A8-4481-BB8B-A4C19D41FCA5}"/>
          </ac:spMkLst>
        </pc:spChg>
        <pc:spChg chg="add del mod">
          <ac:chgData name="Kelsey Yen" userId="788c7254-8027-443e-b2dc-0b94e66fb5b8" providerId="ADAL" clId="{6C72C6FD-4ED9-48EF-9096-ADD0D50422FD}" dt="2021-11-20T14:29:07.597" v="1532"/>
          <ac:spMkLst>
            <pc:docMk/>
            <pc:sldMk cId="3774840988" sldId="308"/>
            <ac:spMk id="15" creationId="{8E2A92B4-CF37-4A90-96A0-886AB36B2C70}"/>
          </ac:spMkLst>
        </pc:spChg>
        <pc:spChg chg="add mod">
          <ac:chgData name="Kelsey Yen" userId="788c7254-8027-443e-b2dc-0b94e66fb5b8" providerId="ADAL" clId="{6C72C6FD-4ED9-48EF-9096-ADD0D50422FD}" dt="2021-11-22T00:16:58.876" v="3312" actId="20577"/>
          <ac:spMkLst>
            <pc:docMk/>
            <pc:sldMk cId="3774840988" sldId="308"/>
            <ac:spMk id="16" creationId="{9B7BE663-B391-4459-A808-F85159FA27C8}"/>
          </ac:spMkLst>
        </pc:spChg>
        <pc:spChg chg="add mod">
          <ac:chgData name="Kelsey Yen" userId="788c7254-8027-443e-b2dc-0b94e66fb5b8" providerId="ADAL" clId="{6C72C6FD-4ED9-48EF-9096-ADD0D50422FD}" dt="2021-11-20T14:28:51.480" v="1527" actId="1076"/>
          <ac:spMkLst>
            <pc:docMk/>
            <pc:sldMk cId="3774840988" sldId="308"/>
            <ac:spMk id="17" creationId="{B96A9FD2-862B-4FDE-A777-A4E3197F251C}"/>
          </ac:spMkLst>
        </pc:spChg>
        <pc:spChg chg="add mod">
          <ac:chgData name="Kelsey Yen" userId="788c7254-8027-443e-b2dc-0b94e66fb5b8" providerId="ADAL" clId="{6C72C6FD-4ED9-48EF-9096-ADD0D50422FD}" dt="2021-11-20T14:28:40.943" v="1524" actId="1076"/>
          <ac:spMkLst>
            <pc:docMk/>
            <pc:sldMk cId="3774840988" sldId="308"/>
            <ac:spMk id="18" creationId="{29CBDFE5-3C33-444C-9B1D-D55161C81CA3}"/>
          </ac:spMkLst>
        </pc:spChg>
        <pc:spChg chg="add mod">
          <ac:chgData name="Kelsey Yen" userId="788c7254-8027-443e-b2dc-0b94e66fb5b8" providerId="ADAL" clId="{6C72C6FD-4ED9-48EF-9096-ADD0D50422FD}" dt="2021-11-22T00:03:18.251" v="3218" actId="114"/>
          <ac:spMkLst>
            <pc:docMk/>
            <pc:sldMk cId="3774840988" sldId="308"/>
            <ac:spMk id="19" creationId="{13C20C6F-4A4F-49DD-91A5-C6B7E89A5614}"/>
          </ac:spMkLst>
        </pc:spChg>
        <pc:spChg chg="add mod">
          <ac:chgData name="Kelsey Yen" userId="788c7254-8027-443e-b2dc-0b94e66fb5b8" providerId="ADAL" clId="{6C72C6FD-4ED9-48EF-9096-ADD0D50422FD}" dt="2021-11-20T14:43:59.356" v="1675" actId="1076"/>
          <ac:spMkLst>
            <pc:docMk/>
            <pc:sldMk cId="3774840988" sldId="308"/>
            <ac:spMk id="20" creationId="{159119DE-019B-4B8C-8E61-598F03BA7B41}"/>
          </ac:spMkLst>
        </pc:spChg>
        <pc:spChg chg="add mod">
          <ac:chgData name="Kelsey Yen" userId="788c7254-8027-443e-b2dc-0b94e66fb5b8" providerId="ADAL" clId="{6C72C6FD-4ED9-48EF-9096-ADD0D50422FD}" dt="2021-11-22T00:11:59.286" v="3280" actId="20577"/>
          <ac:spMkLst>
            <pc:docMk/>
            <pc:sldMk cId="3774840988" sldId="308"/>
            <ac:spMk id="21" creationId="{B6257CA9-3C12-4CD1-9DC6-422C24F953BD}"/>
          </ac:spMkLst>
        </pc:spChg>
        <pc:spChg chg="add mod">
          <ac:chgData name="Kelsey Yen" userId="788c7254-8027-443e-b2dc-0b94e66fb5b8" providerId="ADAL" clId="{6C72C6FD-4ED9-48EF-9096-ADD0D50422FD}" dt="2021-11-20T14:50:46.651" v="1862" actId="255"/>
          <ac:spMkLst>
            <pc:docMk/>
            <pc:sldMk cId="3774840988" sldId="308"/>
            <ac:spMk id="22" creationId="{D68D498C-32E1-4992-B22F-EA8DA0DD85B2}"/>
          </ac:spMkLst>
        </pc:spChg>
        <pc:spChg chg="add mod">
          <ac:chgData name="Kelsey Yen" userId="788c7254-8027-443e-b2dc-0b94e66fb5b8" providerId="ADAL" clId="{6C72C6FD-4ED9-48EF-9096-ADD0D50422FD}" dt="2021-11-20T14:44:19.568" v="1699" actId="20577"/>
          <ac:spMkLst>
            <pc:docMk/>
            <pc:sldMk cId="3774840988" sldId="308"/>
            <ac:spMk id="23" creationId="{BEF7A211-9984-417F-BC06-74091C6513CC}"/>
          </ac:spMkLst>
        </pc:spChg>
        <pc:picChg chg="add mod ord modCrop">
          <ac:chgData name="Kelsey Yen" userId="788c7254-8027-443e-b2dc-0b94e66fb5b8" providerId="ADAL" clId="{6C72C6FD-4ED9-48EF-9096-ADD0D50422FD}" dt="2021-11-20T14:27:50.557" v="1517" actId="1076"/>
          <ac:picMkLst>
            <pc:docMk/>
            <pc:sldMk cId="3774840988" sldId="308"/>
            <ac:picMk id="10" creationId="{99F21A7B-F5A1-4289-A2E4-0F1C88B9C61F}"/>
          </ac:picMkLst>
        </pc:picChg>
        <pc:picChg chg="add mod">
          <ac:chgData name="Kelsey Yen" userId="788c7254-8027-443e-b2dc-0b94e66fb5b8" providerId="ADAL" clId="{6C72C6FD-4ED9-48EF-9096-ADD0D50422FD}" dt="2021-11-20T14:28:44.627" v="1525" actId="1076"/>
          <ac:picMkLst>
            <pc:docMk/>
            <pc:sldMk cId="3774840988" sldId="308"/>
            <ac:picMk id="1026" creationId="{52D1D516-03CC-453D-ACB9-3AC5F0A04AC8}"/>
          </ac:picMkLst>
        </pc:picChg>
        <pc:cxnChg chg="add del mod">
          <ac:chgData name="Kelsey Yen" userId="788c7254-8027-443e-b2dc-0b94e66fb5b8" providerId="ADAL" clId="{6C72C6FD-4ED9-48EF-9096-ADD0D50422FD}" dt="2021-11-22T00:12:56.442" v="3289" actId="478"/>
          <ac:cxnSpMkLst>
            <pc:docMk/>
            <pc:sldMk cId="3774840988" sldId="308"/>
            <ac:cxnSpMk id="6" creationId="{A06EB9DE-92A4-4681-BB4E-1DF226B7773E}"/>
          </ac:cxnSpMkLst>
        </pc:cxnChg>
      </pc:sldChg>
      <pc:sldChg chg="addSp delSp modSp new mod">
        <pc:chgData name="Kelsey Yen" userId="788c7254-8027-443e-b2dc-0b94e66fb5b8" providerId="ADAL" clId="{6C72C6FD-4ED9-48EF-9096-ADD0D50422FD}" dt="2021-11-22T00:14:33.110" v="3305" actId="1076"/>
        <pc:sldMkLst>
          <pc:docMk/>
          <pc:sldMk cId="1298330932" sldId="310"/>
        </pc:sldMkLst>
        <pc:spChg chg="mod">
          <ac:chgData name="Kelsey Yen" userId="788c7254-8027-443e-b2dc-0b94e66fb5b8" providerId="ADAL" clId="{6C72C6FD-4ED9-48EF-9096-ADD0D50422FD}" dt="2021-11-20T17:31:01.923" v="2387" actId="6549"/>
          <ac:spMkLst>
            <pc:docMk/>
            <pc:sldMk cId="1298330932" sldId="310"/>
            <ac:spMk id="2" creationId="{E3739EF2-B5F3-4FC0-996D-1A9BC9676BEE}"/>
          </ac:spMkLst>
        </pc:spChg>
        <pc:spChg chg="del">
          <ac:chgData name="Kelsey Yen" userId="788c7254-8027-443e-b2dc-0b94e66fb5b8" providerId="ADAL" clId="{6C72C6FD-4ED9-48EF-9096-ADD0D50422FD}" dt="2021-11-19T16:22:47.857" v="998"/>
          <ac:spMkLst>
            <pc:docMk/>
            <pc:sldMk cId="1298330932" sldId="310"/>
            <ac:spMk id="3" creationId="{96583E0F-1F25-450B-B549-36B36FCCB2CB}"/>
          </ac:spMkLst>
        </pc:spChg>
        <pc:spChg chg="add del mod">
          <ac:chgData name="Kelsey Yen" userId="788c7254-8027-443e-b2dc-0b94e66fb5b8" providerId="ADAL" clId="{6C72C6FD-4ED9-48EF-9096-ADD0D50422FD}" dt="2021-11-19T16:22:59.189" v="1002"/>
          <ac:spMkLst>
            <pc:docMk/>
            <pc:sldMk cId="1298330932" sldId="310"/>
            <ac:spMk id="6" creationId="{FDFFF6F6-97E2-4674-B1DE-43B975297094}"/>
          </ac:spMkLst>
        </pc:spChg>
        <pc:spChg chg="add del mod">
          <ac:chgData name="Kelsey Yen" userId="788c7254-8027-443e-b2dc-0b94e66fb5b8" providerId="ADAL" clId="{6C72C6FD-4ED9-48EF-9096-ADD0D50422FD}" dt="2021-11-20T17:11:13.125" v="2004"/>
          <ac:spMkLst>
            <pc:docMk/>
            <pc:sldMk cId="1298330932" sldId="310"/>
            <ac:spMk id="7" creationId="{951D96A8-29F1-4EC3-B5B9-EB032A7881C7}"/>
          </ac:spMkLst>
        </pc:spChg>
        <pc:spChg chg="add del mod">
          <ac:chgData name="Kelsey Yen" userId="788c7254-8027-443e-b2dc-0b94e66fb5b8" providerId="ADAL" clId="{6C72C6FD-4ED9-48EF-9096-ADD0D50422FD}" dt="2021-11-20T17:12:44.093" v="2013" actId="478"/>
          <ac:spMkLst>
            <pc:docMk/>
            <pc:sldMk cId="1298330932" sldId="310"/>
            <ac:spMk id="10" creationId="{8C15E3D4-8602-418A-A448-E34D11D3BFAA}"/>
          </ac:spMkLst>
        </pc:spChg>
        <pc:spChg chg="add del mod">
          <ac:chgData name="Kelsey Yen" userId="788c7254-8027-443e-b2dc-0b94e66fb5b8" providerId="ADAL" clId="{6C72C6FD-4ED9-48EF-9096-ADD0D50422FD}" dt="2021-11-19T16:37:02.944" v="1101"/>
          <ac:spMkLst>
            <pc:docMk/>
            <pc:sldMk cId="1298330932" sldId="310"/>
            <ac:spMk id="12" creationId="{DB868731-F6A4-4F1C-9BE0-CEB56F576A32}"/>
          </ac:spMkLst>
        </pc:spChg>
        <pc:graphicFrameChg chg="add del mod modGraphic">
          <ac:chgData name="Kelsey Yen" userId="788c7254-8027-443e-b2dc-0b94e66fb5b8" providerId="ADAL" clId="{6C72C6FD-4ED9-48EF-9096-ADD0D50422FD}" dt="2021-11-19T16:22:55.903" v="1001" actId="478"/>
          <ac:graphicFrameMkLst>
            <pc:docMk/>
            <pc:sldMk cId="1298330932" sldId="310"/>
            <ac:graphicFrameMk id="4" creationId="{EAE5C9F6-8F6B-4A5A-A96A-E06A8C93157C}"/>
          </ac:graphicFrameMkLst>
        </pc:graphicFrameChg>
        <pc:graphicFrameChg chg="add del mod modGraphic">
          <ac:chgData name="Kelsey Yen" userId="788c7254-8027-443e-b2dc-0b94e66fb5b8" providerId="ADAL" clId="{6C72C6FD-4ED9-48EF-9096-ADD0D50422FD}" dt="2021-11-22T00:13:57.247" v="3295" actId="478"/>
          <ac:graphicFrameMkLst>
            <pc:docMk/>
            <pc:sldMk cId="1298330932" sldId="310"/>
            <ac:graphicFrameMk id="5" creationId="{2BA92C18-D1F5-493E-95CC-39E56B0D8048}"/>
          </ac:graphicFrameMkLst>
        </pc:graphicFrameChg>
        <pc:graphicFrameChg chg="add mod">
          <ac:chgData name="Kelsey Yen" userId="788c7254-8027-443e-b2dc-0b94e66fb5b8" providerId="ADAL" clId="{6C72C6FD-4ED9-48EF-9096-ADD0D50422FD}" dt="2021-11-20T16:03:56.363" v="1999"/>
          <ac:graphicFrameMkLst>
            <pc:docMk/>
            <pc:sldMk cId="1298330932" sldId="310"/>
            <ac:graphicFrameMk id="6" creationId="{EB52C85E-5167-438D-BBB2-C58C69321C11}"/>
          </ac:graphicFrameMkLst>
        </pc:graphicFrameChg>
        <pc:graphicFrameChg chg="add mod">
          <ac:chgData name="Kelsey Yen" userId="788c7254-8027-443e-b2dc-0b94e66fb5b8" providerId="ADAL" clId="{6C72C6FD-4ED9-48EF-9096-ADD0D50422FD}" dt="2021-11-19T16:24:01.807" v="1015"/>
          <ac:graphicFrameMkLst>
            <pc:docMk/>
            <pc:sldMk cId="1298330932" sldId="310"/>
            <ac:graphicFrameMk id="8" creationId="{EF51F075-BF18-4CA5-BBC0-AD329455CABF}"/>
          </ac:graphicFrameMkLst>
        </pc:graphicFrameChg>
        <pc:graphicFrameChg chg="add mod">
          <ac:chgData name="Kelsey Yen" userId="788c7254-8027-443e-b2dc-0b94e66fb5b8" providerId="ADAL" clId="{6C72C6FD-4ED9-48EF-9096-ADD0D50422FD}" dt="2021-11-19T16:37:43.818" v="1111"/>
          <ac:graphicFrameMkLst>
            <pc:docMk/>
            <pc:sldMk cId="1298330932" sldId="310"/>
            <ac:graphicFrameMk id="14" creationId="{58F7108E-BA45-4C37-858C-424ADE6C5A95}"/>
          </ac:graphicFrameMkLst>
        </pc:graphicFrameChg>
        <pc:graphicFrameChg chg="add del mod">
          <ac:chgData name="Kelsey Yen" userId="788c7254-8027-443e-b2dc-0b94e66fb5b8" providerId="ADAL" clId="{6C72C6FD-4ED9-48EF-9096-ADD0D50422FD}" dt="2021-11-19T16:40:30.393" v="1206" actId="478"/>
          <ac:graphicFrameMkLst>
            <pc:docMk/>
            <pc:sldMk cId="1298330932" sldId="310"/>
            <ac:graphicFrameMk id="17" creationId="{58F7108E-BA45-4C37-858C-424ADE6C5A95}"/>
          </ac:graphicFrameMkLst>
        </pc:graphicFrameChg>
        <pc:picChg chg="add del mod">
          <ac:chgData name="Kelsey Yen" userId="788c7254-8027-443e-b2dc-0b94e66fb5b8" providerId="ADAL" clId="{6C72C6FD-4ED9-48EF-9096-ADD0D50422FD}" dt="2021-11-22T00:14:29.673" v="3304" actId="478"/>
          <ac:picMkLst>
            <pc:docMk/>
            <pc:sldMk cId="1298330932" sldId="310"/>
            <ac:picMk id="3" creationId="{30E75900-8C5A-40B4-94A4-27FBF9BB57CB}"/>
          </ac:picMkLst>
        </pc:picChg>
        <pc:picChg chg="add mod">
          <ac:chgData name="Kelsey Yen" userId="788c7254-8027-443e-b2dc-0b94e66fb5b8" providerId="ADAL" clId="{6C72C6FD-4ED9-48EF-9096-ADD0D50422FD}" dt="2021-11-20T16:04:03.408" v="2001" actId="14100"/>
          <ac:picMkLst>
            <pc:docMk/>
            <pc:sldMk cId="1298330932" sldId="310"/>
            <ac:picMk id="3" creationId="{6DE46AF5-FDDB-4F61-86F9-9B923201122A}"/>
          </ac:picMkLst>
        </pc:picChg>
        <pc:picChg chg="add mod modCrop">
          <ac:chgData name="Kelsey Yen" userId="788c7254-8027-443e-b2dc-0b94e66fb5b8" providerId="ADAL" clId="{6C72C6FD-4ED9-48EF-9096-ADD0D50422FD}" dt="2021-11-20T17:32:35.645" v="2403" actId="14100"/>
          <ac:picMkLst>
            <pc:docMk/>
            <pc:sldMk cId="1298330932" sldId="310"/>
            <ac:picMk id="4" creationId="{E47E13E0-3B38-412D-83BA-DA058F1292D9}"/>
          </ac:picMkLst>
        </pc:picChg>
        <pc:picChg chg="add mod">
          <ac:chgData name="Kelsey Yen" userId="788c7254-8027-443e-b2dc-0b94e66fb5b8" providerId="ADAL" clId="{6C72C6FD-4ED9-48EF-9096-ADD0D50422FD}" dt="2021-11-22T00:14:33.110" v="3305" actId="1076"/>
          <ac:picMkLst>
            <pc:docMk/>
            <pc:sldMk cId="1298330932" sldId="310"/>
            <ac:picMk id="6" creationId="{9212C470-A66B-4F35-8270-0E6A40DF052E}"/>
          </ac:picMkLst>
        </pc:picChg>
        <pc:picChg chg="add del mod">
          <ac:chgData name="Kelsey Yen" userId="788c7254-8027-443e-b2dc-0b94e66fb5b8" providerId="ADAL" clId="{6C72C6FD-4ED9-48EF-9096-ADD0D50422FD}" dt="2021-11-19T16:36:59.198" v="1100" actId="478"/>
          <ac:picMkLst>
            <pc:docMk/>
            <pc:sldMk cId="1298330932" sldId="310"/>
            <ac:picMk id="7" creationId="{23521F29-0397-468D-A08A-D7F3AD5276D4}"/>
          </ac:picMkLst>
        </pc:picChg>
        <pc:picChg chg="add del mod">
          <ac:chgData name="Kelsey Yen" userId="788c7254-8027-443e-b2dc-0b94e66fb5b8" providerId="ADAL" clId="{6C72C6FD-4ED9-48EF-9096-ADD0D50422FD}" dt="2021-11-20T17:39:41.893" v="2734" actId="478"/>
          <ac:picMkLst>
            <pc:docMk/>
            <pc:sldMk cId="1298330932" sldId="310"/>
            <ac:picMk id="8" creationId="{068EAE01-434C-461C-A9F1-55F37EB73CF7}"/>
          </ac:picMkLst>
        </pc:picChg>
        <pc:picChg chg="add del mod">
          <ac:chgData name="Kelsey Yen" userId="788c7254-8027-443e-b2dc-0b94e66fb5b8" providerId="ADAL" clId="{6C72C6FD-4ED9-48EF-9096-ADD0D50422FD}" dt="2021-11-20T17:11:21.042" v="2006" actId="478"/>
          <ac:picMkLst>
            <pc:docMk/>
            <pc:sldMk cId="1298330932" sldId="310"/>
            <ac:picMk id="8" creationId="{73079A8C-6821-40FD-B3A9-2C13DFBF32CD}"/>
          </ac:picMkLst>
        </pc:picChg>
        <pc:picChg chg="add del mod">
          <ac:chgData name="Kelsey Yen" userId="788c7254-8027-443e-b2dc-0b94e66fb5b8" providerId="ADAL" clId="{6C72C6FD-4ED9-48EF-9096-ADD0D50422FD}" dt="2021-11-19T16:28:30.953" v="1020" actId="478"/>
          <ac:picMkLst>
            <pc:docMk/>
            <pc:sldMk cId="1298330932" sldId="310"/>
            <ac:picMk id="9" creationId="{6777C22E-E168-45FC-940A-E33F19E92E2F}"/>
          </ac:picMkLst>
        </pc:picChg>
        <pc:picChg chg="add del mod">
          <ac:chgData name="Kelsey Yen" userId="788c7254-8027-443e-b2dc-0b94e66fb5b8" providerId="ADAL" clId="{6C72C6FD-4ED9-48EF-9096-ADD0D50422FD}" dt="2021-11-19T16:39:58.866" v="1198" actId="478"/>
          <ac:picMkLst>
            <pc:docMk/>
            <pc:sldMk cId="1298330932" sldId="310"/>
            <ac:picMk id="10" creationId="{6CE03811-24CE-4A65-A30C-B513EE2DEECC}"/>
          </ac:picMkLst>
        </pc:picChg>
        <pc:picChg chg="add del mod">
          <ac:chgData name="Kelsey Yen" userId="788c7254-8027-443e-b2dc-0b94e66fb5b8" providerId="ADAL" clId="{6C72C6FD-4ED9-48EF-9096-ADD0D50422FD}" dt="2021-11-20T17:12:00.064" v="2009" actId="478"/>
          <ac:picMkLst>
            <pc:docMk/>
            <pc:sldMk cId="1298330932" sldId="310"/>
            <ac:picMk id="11" creationId="{12815769-E703-4731-8534-B1C4084BA6ED}"/>
          </ac:picMkLst>
        </pc:picChg>
        <pc:picChg chg="add del mod">
          <ac:chgData name="Kelsey Yen" userId="788c7254-8027-443e-b2dc-0b94e66fb5b8" providerId="ADAL" clId="{6C72C6FD-4ED9-48EF-9096-ADD0D50422FD}" dt="2021-11-20T17:29:49.163" v="2283" actId="478"/>
          <ac:picMkLst>
            <pc:docMk/>
            <pc:sldMk cId="1298330932" sldId="310"/>
            <ac:picMk id="12" creationId="{01340DCC-E432-4872-8767-DD9834F7C9DA}"/>
          </ac:picMkLst>
        </pc:picChg>
        <pc:picChg chg="add del mod">
          <ac:chgData name="Kelsey Yen" userId="788c7254-8027-443e-b2dc-0b94e66fb5b8" providerId="ADAL" clId="{6C72C6FD-4ED9-48EF-9096-ADD0D50422FD}" dt="2021-11-20T17:09:16.528" v="2003" actId="478"/>
          <ac:picMkLst>
            <pc:docMk/>
            <pc:sldMk cId="1298330932" sldId="310"/>
            <ac:picMk id="13" creationId="{3EF02CF1-5380-42AB-B2F9-6516A4CFF3A1}"/>
          </ac:picMkLst>
        </pc:picChg>
        <pc:picChg chg="add del mod">
          <ac:chgData name="Kelsey Yen" userId="788c7254-8027-443e-b2dc-0b94e66fb5b8" providerId="ADAL" clId="{6C72C6FD-4ED9-48EF-9096-ADD0D50422FD}" dt="2021-11-19T16:40:15.261" v="1203" actId="478"/>
          <ac:picMkLst>
            <pc:docMk/>
            <pc:sldMk cId="1298330932" sldId="310"/>
            <ac:picMk id="15" creationId="{27361B73-A20F-4EB9-A7ED-4DA68E0825A4}"/>
          </ac:picMkLst>
        </pc:picChg>
        <pc:picChg chg="add mod modCrop">
          <ac:chgData name="Kelsey Yen" userId="788c7254-8027-443e-b2dc-0b94e66fb5b8" providerId="ADAL" clId="{6C72C6FD-4ED9-48EF-9096-ADD0D50422FD}" dt="2021-11-20T17:32:32.319" v="2402" actId="14100"/>
          <ac:picMkLst>
            <pc:docMk/>
            <pc:sldMk cId="1298330932" sldId="310"/>
            <ac:picMk id="16" creationId="{097361E2-D4EB-4493-9F83-02E67C0EB3CA}"/>
          </ac:picMkLst>
        </pc:picChg>
        <pc:picChg chg="add del mod modCrop">
          <ac:chgData name="Kelsey Yen" userId="788c7254-8027-443e-b2dc-0b94e66fb5b8" providerId="ADAL" clId="{6C72C6FD-4ED9-48EF-9096-ADD0D50422FD}" dt="2021-11-20T17:29:58.783" v="2285" actId="478"/>
          <ac:picMkLst>
            <pc:docMk/>
            <pc:sldMk cId="1298330932" sldId="310"/>
            <ac:picMk id="18" creationId="{9ECFECEC-AE0D-4545-8B25-A7689D6FEE29}"/>
          </ac:picMkLst>
        </pc:picChg>
      </pc:sldChg>
      <pc:sldChg chg="addSp delSp modSp new mod ord">
        <pc:chgData name="Kelsey Yen" userId="788c7254-8027-443e-b2dc-0b94e66fb5b8" providerId="ADAL" clId="{6C72C6FD-4ED9-48EF-9096-ADD0D50422FD}" dt="2021-11-22T01:02:09.963" v="3579" actId="1076"/>
        <pc:sldMkLst>
          <pc:docMk/>
          <pc:sldMk cId="1090334326" sldId="311"/>
        </pc:sldMkLst>
        <pc:spChg chg="mod">
          <ac:chgData name="Kelsey Yen" userId="788c7254-8027-443e-b2dc-0b94e66fb5b8" providerId="ADAL" clId="{6C72C6FD-4ED9-48EF-9096-ADD0D50422FD}" dt="2021-11-21T20:39:55.480" v="2947" actId="20577"/>
          <ac:spMkLst>
            <pc:docMk/>
            <pc:sldMk cId="1090334326" sldId="311"/>
            <ac:spMk id="2" creationId="{E254AB46-D4A7-413A-AECB-D52316A56761}"/>
          </ac:spMkLst>
        </pc:spChg>
        <pc:spChg chg="del mod">
          <ac:chgData name="Kelsey Yen" userId="788c7254-8027-443e-b2dc-0b94e66fb5b8" providerId="ADAL" clId="{6C72C6FD-4ED9-48EF-9096-ADD0D50422FD}" dt="2021-11-20T15:47:30.461" v="1883" actId="22"/>
          <ac:spMkLst>
            <pc:docMk/>
            <pc:sldMk cId="1090334326" sldId="311"/>
            <ac:spMk id="3" creationId="{00D6313B-EEEB-4CF5-9465-CF76A72E5B6B}"/>
          </ac:spMkLst>
        </pc:spChg>
        <pc:spChg chg="add mod">
          <ac:chgData name="Kelsey Yen" userId="788c7254-8027-443e-b2dc-0b94e66fb5b8" providerId="ADAL" clId="{6C72C6FD-4ED9-48EF-9096-ADD0D50422FD}" dt="2021-11-22T00:51:41.607" v="3552" actId="1076"/>
          <ac:spMkLst>
            <pc:docMk/>
            <pc:sldMk cId="1090334326" sldId="311"/>
            <ac:spMk id="4" creationId="{74425F35-170B-4111-9C85-9675FFE1110C}"/>
          </ac:spMkLst>
        </pc:spChg>
        <pc:spChg chg="add mod">
          <ac:chgData name="Kelsey Yen" userId="788c7254-8027-443e-b2dc-0b94e66fb5b8" providerId="ADAL" clId="{6C72C6FD-4ED9-48EF-9096-ADD0D50422FD}" dt="2021-11-22T00:05:06.422" v="3223" actId="14100"/>
          <ac:spMkLst>
            <pc:docMk/>
            <pc:sldMk cId="1090334326" sldId="311"/>
            <ac:spMk id="7" creationId="{E88FC9E8-B3BF-4A61-A816-E89367FF9086}"/>
          </ac:spMkLst>
        </pc:spChg>
        <pc:spChg chg="add mod">
          <ac:chgData name="Kelsey Yen" userId="788c7254-8027-443e-b2dc-0b94e66fb5b8" providerId="ADAL" clId="{6C72C6FD-4ED9-48EF-9096-ADD0D50422FD}" dt="2021-11-22T01:01:37.638" v="3575" actId="1076"/>
          <ac:spMkLst>
            <pc:docMk/>
            <pc:sldMk cId="1090334326" sldId="311"/>
            <ac:spMk id="8" creationId="{BD9541A9-BAA8-463F-80C3-81699355B5AF}"/>
          </ac:spMkLst>
        </pc:spChg>
        <pc:spChg chg="add mod">
          <ac:chgData name="Kelsey Yen" userId="788c7254-8027-443e-b2dc-0b94e66fb5b8" providerId="ADAL" clId="{6C72C6FD-4ED9-48EF-9096-ADD0D50422FD}" dt="2021-11-20T22:09:34.994" v="2906" actId="1076"/>
          <ac:spMkLst>
            <pc:docMk/>
            <pc:sldMk cId="1090334326" sldId="311"/>
            <ac:spMk id="9" creationId="{D610B8BE-0CD7-4CD4-B7B3-CC68D0DF4432}"/>
          </ac:spMkLst>
        </pc:spChg>
        <pc:spChg chg="add mod">
          <ac:chgData name="Kelsey Yen" userId="788c7254-8027-443e-b2dc-0b94e66fb5b8" providerId="ADAL" clId="{6C72C6FD-4ED9-48EF-9096-ADD0D50422FD}" dt="2021-11-22T00:51:48.250" v="3553" actId="1076"/>
          <ac:spMkLst>
            <pc:docMk/>
            <pc:sldMk cId="1090334326" sldId="311"/>
            <ac:spMk id="10" creationId="{B3B261A1-3EFE-41EB-ADA9-3CCE33EF920C}"/>
          </ac:spMkLst>
        </pc:spChg>
        <pc:spChg chg="add mod">
          <ac:chgData name="Kelsey Yen" userId="788c7254-8027-443e-b2dc-0b94e66fb5b8" providerId="ADAL" clId="{6C72C6FD-4ED9-48EF-9096-ADD0D50422FD}" dt="2021-11-22T01:01:17.018" v="3572" actId="1076"/>
          <ac:spMkLst>
            <pc:docMk/>
            <pc:sldMk cId="1090334326" sldId="311"/>
            <ac:spMk id="12" creationId="{49BBF811-2080-4C06-A7FE-C2DA21E3E983}"/>
          </ac:spMkLst>
        </pc:spChg>
        <pc:spChg chg="mod">
          <ac:chgData name="Kelsey Yen" userId="788c7254-8027-443e-b2dc-0b94e66fb5b8" providerId="ADAL" clId="{6C72C6FD-4ED9-48EF-9096-ADD0D50422FD}" dt="2021-11-22T01:02:09.963" v="3579" actId="1076"/>
          <ac:spMkLst>
            <pc:docMk/>
            <pc:sldMk cId="1090334326" sldId="311"/>
            <ac:spMk id="14" creationId="{9174EFE1-41B3-4F04-B38B-A9C88C14F8FE}"/>
          </ac:spMkLst>
        </pc:spChg>
        <pc:picChg chg="add mod">
          <ac:chgData name="Kelsey Yen" userId="788c7254-8027-443e-b2dc-0b94e66fb5b8" providerId="ADAL" clId="{6C72C6FD-4ED9-48EF-9096-ADD0D50422FD}" dt="2021-11-22T01:01:46.002" v="3576" actId="1076"/>
          <ac:picMkLst>
            <pc:docMk/>
            <pc:sldMk cId="1090334326" sldId="311"/>
            <ac:picMk id="3" creationId="{6574EC07-207C-417B-B556-A507A96446CC}"/>
          </ac:picMkLst>
        </pc:picChg>
        <pc:picChg chg="add del mod">
          <ac:chgData name="Kelsey Yen" userId="788c7254-8027-443e-b2dc-0b94e66fb5b8" providerId="ADAL" clId="{6C72C6FD-4ED9-48EF-9096-ADD0D50422FD}" dt="2021-11-20T17:45:56.616" v="2815" actId="478"/>
          <ac:picMkLst>
            <pc:docMk/>
            <pc:sldMk cId="1090334326" sldId="311"/>
            <ac:picMk id="4" creationId="{EC699079-FB79-4A85-884A-9B4AAD67FC43}"/>
          </ac:picMkLst>
        </pc:picChg>
        <pc:picChg chg="add mod ord">
          <ac:chgData name="Kelsey Yen" userId="788c7254-8027-443e-b2dc-0b94e66fb5b8" providerId="ADAL" clId="{6C72C6FD-4ED9-48EF-9096-ADD0D50422FD}" dt="2021-11-20T22:09:34.994" v="2906" actId="1076"/>
          <ac:picMkLst>
            <pc:docMk/>
            <pc:sldMk cId="1090334326" sldId="311"/>
            <ac:picMk id="5" creationId="{56FAD4E8-819C-4DCC-993C-4F9558ADC837}"/>
          </ac:picMkLst>
        </pc:picChg>
        <pc:picChg chg="add mod">
          <ac:chgData name="Kelsey Yen" userId="788c7254-8027-443e-b2dc-0b94e66fb5b8" providerId="ADAL" clId="{6C72C6FD-4ED9-48EF-9096-ADD0D50422FD}" dt="2021-11-22T01:01:34.640" v="3574" actId="1076"/>
          <ac:picMkLst>
            <pc:docMk/>
            <pc:sldMk cId="1090334326" sldId="311"/>
            <ac:picMk id="6" creationId="{203CAFA0-3B55-4942-8A0E-73BF2FD366F5}"/>
          </ac:picMkLst>
        </pc:picChg>
        <pc:picChg chg="add del mod">
          <ac:chgData name="Kelsey Yen" userId="788c7254-8027-443e-b2dc-0b94e66fb5b8" providerId="ADAL" clId="{6C72C6FD-4ED9-48EF-9096-ADD0D50422FD}" dt="2021-11-20T15:56:45.919" v="1926" actId="478"/>
          <ac:picMkLst>
            <pc:docMk/>
            <pc:sldMk cId="1090334326" sldId="311"/>
            <ac:picMk id="7" creationId="{013C067C-F5D9-44D8-8A62-B5BE66F913FF}"/>
          </ac:picMkLst>
        </pc:picChg>
        <pc:picChg chg="add mod">
          <ac:chgData name="Kelsey Yen" userId="788c7254-8027-443e-b2dc-0b94e66fb5b8" providerId="ADAL" clId="{6C72C6FD-4ED9-48EF-9096-ADD0D50422FD}" dt="2021-11-22T01:02:01.045" v="3578" actId="1076"/>
          <ac:picMkLst>
            <pc:docMk/>
            <pc:sldMk cId="1090334326" sldId="311"/>
            <ac:picMk id="11" creationId="{6F9EAA10-22F9-4179-B73B-7F9326B2368C}"/>
          </ac:picMkLst>
        </pc:picChg>
      </pc:sldChg>
      <pc:sldChg chg="addSp delSp modSp new mod">
        <pc:chgData name="Kelsey Yen" userId="788c7254-8027-443e-b2dc-0b94e66fb5b8" providerId="ADAL" clId="{6C72C6FD-4ED9-48EF-9096-ADD0D50422FD}" dt="2021-11-22T00:15:02.524" v="3311" actId="1076"/>
        <pc:sldMkLst>
          <pc:docMk/>
          <pc:sldMk cId="3953794855" sldId="312"/>
        </pc:sldMkLst>
        <pc:spChg chg="mod">
          <ac:chgData name="Kelsey Yen" userId="788c7254-8027-443e-b2dc-0b94e66fb5b8" providerId="ADAL" clId="{6C72C6FD-4ED9-48EF-9096-ADD0D50422FD}" dt="2021-11-20T17:33:16.052" v="2492" actId="20577"/>
          <ac:spMkLst>
            <pc:docMk/>
            <pc:sldMk cId="3953794855" sldId="312"/>
            <ac:spMk id="2" creationId="{FD6F14F1-D050-4550-B403-0D6EC4D1ECEB}"/>
          </ac:spMkLst>
        </pc:spChg>
        <pc:spChg chg="del">
          <ac:chgData name="Kelsey Yen" userId="788c7254-8027-443e-b2dc-0b94e66fb5b8" providerId="ADAL" clId="{6C72C6FD-4ED9-48EF-9096-ADD0D50422FD}" dt="2021-11-20T17:30:03.038" v="2286"/>
          <ac:spMkLst>
            <pc:docMk/>
            <pc:sldMk cId="3953794855" sldId="312"/>
            <ac:spMk id="3" creationId="{19458D3D-C821-4242-9FF4-0CDE8EDD49B4}"/>
          </ac:spMkLst>
        </pc:spChg>
        <pc:picChg chg="add mod">
          <ac:chgData name="Kelsey Yen" userId="788c7254-8027-443e-b2dc-0b94e66fb5b8" providerId="ADAL" clId="{6C72C6FD-4ED9-48EF-9096-ADD0D50422FD}" dt="2021-11-22T00:15:02.524" v="3311" actId="1076"/>
          <ac:picMkLst>
            <pc:docMk/>
            <pc:sldMk cId="3953794855" sldId="312"/>
            <ac:picMk id="3" creationId="{AB7182CC-CE3E-41A6-8375-B7F29A4E623C}"/>
          </ac:picMkLst>
        </pc:picChg>
        <pc:picChg chg="add mod">
          <ac:chgData name="Kelsey Yen" userId="788c7254-8027-443e-b2dc-0b94e66fb5b8" providerId="ADAL" clId="{6C72C6FD-4ED9-48EF-9096-ADD0D50422FD}" dt="2021-11-20T17:35:18.039" v="2513" actId="14100"/>
          <ac:picMkLst>
            <pc:docMk/>
            <pc:sldMk cId="3953794855" sldId="312"/>
            <ac:picMk id="4" creationId="{8DE3E954-D2E1-4293-8136-2A009C69753D}"/>
          </ac:picMkLst>
        </pc:picChg>
        <pc:picChg chg="add mod modCrop">
          <ac:chgData name="Kelsey Yen" userId="788c7254-8027-443e-b2dc-0b94e66fb5b8" providerId="ADAL" clId="{6C72C6FD-4ED9-48EF-9096-ADD0D50422FD}" dt="2021-11-20T17:39:01.611" v="2727" actId="1076"/>
          <ac:picMkLst>
            <pc:docMk/>
            <pc:sldMk cId="3953794855" sldId="312"/>
            <ac:picMk id="5" creationId="{64A7AB4F-FD48-4EE4-A843-765209F43F6C}"/>
          </ac:picMkLst>
        </pc:picChg>
        <pc:picChg chg="add del mod">
          <ac:chgData name="Kelsey Yen" userId="788c7254-8027-443e-b2dc-0b94e66fb5b8" providerId="ADAL" clId="{6C72C6FD-4ED9-48EF-9096-ADD0D50422FD}" dt="2021-11-20T17:39:20.388" v="2729" actId="478"/>
          <ac:picMkLst>
            <pc:docMk/>
            <pc:sldMk cId="3953794855" sldId="312"/>
            <ac:picMk id="6" creationId="{9F4E661E-C50C-464F-BF01-EAEF9AC16F9B}"/>
          </ac:picMkLst>
        </pc:picChg>
        <pc:picChg chg="add del mod">
          <ac:chgData name="Kelsey Yen" userId="788c7254-8027-443e-b2dc-0b94e66fb5b8" providerId="ADAL" clId="{6C72C6FD-4ED9-48EF-9096-ADD0D50422FD}" dt="2021-11-22T00:14:59.321" v="3310" actId="478"/>
          <ac:picMkLst>
            <pc:docMk/>
            <pc:sldMk cId="3953794855" sldId="312"/>
            <ac:picMk id="7" creationId="{638BFA88-DFDC-4875-9714-04DC7EBAE475}"/>
          </ac:picMkLst>
        </pc:picChg>
      </pc:sldChg>
      <pc:sldChg chg="modCm">
        <pc:chgData name="Kelsey Yen" userId="788c7254-8027-443e-b2dc-0b94e66fb5b8" providerId="ADAL" clId="{6C72C6FD-4ED9-48EF-9096-ADD0D50422FD}" dt="2021-11-21T20:56:55.986" v="3184" actId="2056"/>
        <pc:sldMkLst>
          <pc:docMk/>
          <pc:sldMk cId="3355480744" sldId="322"/>
        </pc:sldMkLst>
      </pc:sldChg>
      <pc:sldChg chg="addSp delSp modSp new mod">
        <pc:chgData name="Kelsey Yen" userId="788c7254-8027-443e-b2dc-0b94e66fb5b8" providerId="ADAL" clId="{6C72C6FD-4ED9-48EF-9096-ADD0D50422FD}" dt="2021-11-22T01:12:48.873" v="3663" actId="1076"/>
        <pc:sldMkLst>
          <pc:docMk/>
          <pc:sldMk cId="698873864" sldId="330"/>
        </pc:sldMkLst>
        <pc:spChg chg="mod">
          <ac:chgData name="Kelsey Yen" userId="788c7254-8027-443e-b2dc-0b94e66fb5b8" providerId="ADAL" clId="{6C72C6FD-4ED9-48EF-9096-ADD0D50422FD}" dt="2021-11-21T20:45:47.519" v="3183" actId="20577"/>
          <ac:spMkLst>
            <pc:docMk/>
            <pc:sldMk cId="698873864" sldId="330"/>
            <ac:spMk id="2" creationId="{8DA0E712-7806-4FAA-8858-42D864C07143}"/>
          </ac:spMkLst>
        </pc:spChg>
        <pc:spChg chg="del">
          <ac:chgData name="Kelsey Yen" userId="788c7254-8027-443e-b2dc-0b94e66fb5b8" providerId="ADAL" clId="{6C72C6FD-4ED9-48EF-9096-ADD0D50422FD}" dt="2021-11-21T23:57:49.534" v="3185"/>
          <ac:spMkLst>
            <pc:docMk/>
            <pc:sldMk cId="698873864" sldId="330"/>
            <ac:spMk id="3" creationId="{B4FEA49F-66CB-4EF9-8FB7-0ADB4BAB9E98}"/>
          </ac:spMkLst>
        </pc:spChg>
        <pc:spChg chg="add mod">
          <ac:chgData name="Kelsey Yen" userId="788c7254-8027-443e-b2dc-0b94e66fb5b8" providerId="ADAL" clId="{6C72C6FD-4ED9-48EF-9096-ADD0D50422FD}" dt="2021-11-21T23:58:38.859" v="3190" actId="14100"/>
          <ac:spMkLst>
            <pc:docMk/>
            <pc:sldMk cId="698873864" sldId="330"/>
            <ac:spMk id="5" creationId="{91E54CA6-FA4B-4AB6-802A-87C05EB498AA}"/>
          </ac:spMkLst>
        </pc:spChg>
        <pc:picChg chg="add mod">
          <ac:chgData name="Kelsey Yen" userId="788c7254-8027-443e-b2dc-0b94e66fb5b8" providerId="ADAL" clId="{6C72C6FD-4ED9-48EF-9096-ADD0D50422FD}" dt="2021-11-22T01:12:48.873" v="3663" actId="1076"/>
          <ac:picMkLst>
            <pc:docMk/>
            <pc:sldMk cId="698873864" sldId="330"/>
            <ac:picMk id="4" creationId="{1F0C586B-5853-4131-BFC9-058DD9B436A5}"/>
          </ac:picMkLst>
        </pc:picChg>
      </pc:sldChg>
      <pc:sldChg chg="del">
        <pc:chgData name="Kelsey Yen" userId="788c7254-8027-443e-b2dc-0b94e66fb5b8" providerId="ADAL" clId="{6C72C6FD-4ED9-48EF-9096-ADD0D50422FD}" dt="2021-11-22T00:06:55.054" v="3230" actId="47"/>
        <pc:sldMkLst>
          <pc:docMk/>
          <pc:sldMk cId="0" sldId="331"/>
        </pc:sldMkLst>
      </pc:sldChg>
      <pc:sldChg chg="del">
        <pc:chgData name="Kelsey Yen" userId="788c7254-8027-443e-b2dc-0b94e66fb5b8" providerId="ADAL" clId="{6C72C6FD-4ED9-48EF-9096-ADD0D50422FD}" dt="2021-11-22T00:36:39.597" v="3371" actId="47"/>
        <pc:sldMkLst>
          <pc:docMk/>
          <pc:sldMk cId="189567724" sldId="352"/>
        </pc:sldMkLst>
      </pc:sldChg>
      <pc:sldChg chg="addSp delSp modSp new mod">
        <pc:chgData name="Kelsey Yen" userId="788c7254-8027-443e-b2dc-0b94e66fb5b8" providerId="ADAL" clId="{6C72C6FD-4ED9-48EF-9096-ADD0D50422FD}" dt="2021-11-22T01:02:57.920" v="3598" actId="6549"/>
        <pc:sldMkLst>
          <pc:docMk/>
          <pc:sldMk cId="3604506188" sldId="354"/>
        </pc:sldMkLst>
        <pc:spChg chg="mod">
          <ac:chgData name="Kelsey Yen" userId="788c7254-8027-443e-b2dc-0b94e66fb5b8" providerId="ADAL" clId="{6C72C6FD-4ED9-48EF-9096-ADD0D50422FD}" dt="2021-11-22T01:02:57.920" v="3598" actId="6549"/>
          <ac:spMkLst>
            <pc:docMk/>
            <pc:sldMk cId="3604506188" sldId="354"/>
            <ac:spMk id="2" creationId="{BE8686F7-FC72-4EBD-BB6A-66E82DF31BD6}"/>
          </ac:spMkLst>
        </pc:spChg>
        <pc:spChg chg="del">
          <ac:chgData name="Kelsey Yen" userId="788c7254-8027-443e-b2dc-0b94e66fb5b8" providerId="ADAL" clId="{6C72C6FD-4ED9-48EF-9096-ADD0D50422FD}" dt="2021-11-22T00:25:38.334" v="3353"/>
          <ac:spMkLst>
            <pc:docMk/>
            <pc:sldMk cId="3604506188" sldId="354"/>
            <ac:spMk id="3" creationId="{204BB4C6-778F-4864-BD37-34622F075BDD}"/>
          </ac:spMkLst>
        </pc:spChg>
        <pc:spChg chg="add del mod">
          <ac:chgData name="Kelsey Yen" userId="788c7254-8027-443e-b2dc-0b94e66fb5b8" providerId="ADAL" clId="{6C72C6FD-4ED9-48EF-9096-ADD0D50422FD}" dt="2021-11-22T00:26:22.594" v="3358"/>
          <ac:spMkLst>
            <pc:docMk/>
            <pc:sldMk cId="3604506188" sldId="354"/>
            <ac:spMk id="6" creationId="{A613E94A-7950-42F4-B785-6EC53845D739}"/>
          </ac:spMkLst>
        </pc:spChg>
        <pc:spChg chg="add del mod">
          <ac:chgData name="Kelsey Yen" userId="788c7254-8027-443e-b2dc-0b94e66fb5b8" providerId="ADAL" clId="{6C72C6FD-4ED9-48EF-9096-ADD0D50422FD}" dt="2021-11-22T00:27:09.272" v="3362"/>
          <ac:spMkLst>
            <pc:docMk/>
            <pc:sldMk cId="3604506188" sldId="354"/>
            <ac:spMk id="10" creationId="{2B3A3652-BEE8-4B5A-A65C-C0F46799E0D2}"/>
          </ac:spMkLst>
        </pc:spChg>
        <pc:graphicFrameChg chg="add mod">
          <ac:chgData name="Kelsey Yen" userId="788c7254-8027-443e-b2dc-0b94e66fb5b8" providerId="ADAL" clId="{6C72C6FD-4ED9-48EF-9096-ADD0D50422FD}" dt="2021-11-22T00:26:17.325" v="3357"/>
          <ac:graphicFrameMkLst>
            <pc:docMk/>
            <pc:sldMk cId="3604506188" sldId="354"/>
            <ac:graphicFrameMk id="7" creationId="{26BF3351-91D1-4A63-860C-838071D52DA0}"/>
          </ac:graphicFrameMkLst>
        </pc:graphicFrameChg>
        <pc:picChg chg="add del mod">
          <ac:chgData name="Kelsey Yen" userId="788c7254-8027-443e-b2dc-0b94e66fb5b8" providerId="ADAL" clId="{6C72C6FD-4ED9-48EF-9096-ADD0D50422FD}" dt="2021-11-22T00:26:05.949" v="3354" actId="478"/>
          <ac:picMkLst>
            <pc:docMk/>
            <pc:sldMk cId="3604506188" sldId="354"/>
            <ac:picMk id="4" creationId="{DFA91702-FADD-4BA5-A8C0-F5AF9F1274DA}"/>
          </ac:picMkLst>
        </pc:picChg>
        <pc:picChg chg="add del mod">
          <ac:chgData name="Kelsey Yen" userId="788c7254-8027-443e-b2dc-0b94e66fb5b8" providerId="ADAL" clId="{6C72C6FD-4ED9-48EF-9096-ADD0D50422FD}" dt="2021-11-22T00:27:05.741" v="3361" actId="478"/>
          <ac:picMkLst>
            <pc:docMk/>
            <pc:sldMk cId="3604506188" sldId="354"/>
            <ac:picMk id="8" creationId="{A78DA820-89E4-4567-8CF9-668927891884}"/>
          </ac:picMkLst>
        </pc:picChg>
        <pc:picChg chg="add mod">
          <ac:chgData name="Kelsey Yen" userId="788c7254-8027-443e-b2dc-0b94e66fb5b8" providerId="ADAL" clId="{6C72C6FD-4ED9-48EF-9096-ADD0D50422FD}" dt="2021-11-22T00:32:21.258" v="3370" actId="1076"/>
          <ac:picMkLst>
            <pc:docMk/>
            <pc:sldMk cId="3604506188" sldId="354"/>
            <ac:picMk id="11" creationId="{E22A3299-F3C2-41B8-AD63-29448F193C66}"/>
          </ac:picMkLst>
        </pc:picChg>
      </pc:sldChg>
      <pc:sldChg chg="addSp delSp modSp mod chgLayout">
        <pc:chgData name="Kelsey Yen" userId="788c7254-8027-443e-b2dc-0b94e66fb5b8" providerId="ADAL" clId="{6C72C6FD-4ED9-48EF-9096-ADD0D50422FD}" dt="2021-11-22T01:11:34.611" v="3661" actId="1076"/>
        <pc:sldMkLst>
          <pc:docMk/>
          <pc:sldMk cId="404194166" sldId="355"/>
        </pc:sldMkLst>
        <pc:spChg chg="mod">
          <ac:chgData name="Kelsey Yen" userId="788c7254-8027-443e-b2dc-0b94e66fb5b8" providerId="ADAL" clId="{6C72C6FD-4ED9-48EF-9096-ADD0D50422FD}" dt="2021-11-22T01:11:34.611" v="3661" actId="1076"/>
          <ac:spMkLst>
            <pc:docMk/>
            <pc:sldMk cId="404194166" sldId="355"/>
            <ac:spMk id="4" creationId="{86DA28A2-BFA7-4531-BC6E-9DA4647AFCC7}"/>
          </ac:spMkLst>
        </pc:spChg>
        <pc:spChg chg="add del mod ord">
          <ac:chgData name="Kelsey Yen" userId="788c7254-8027-443e-b2dc-0b94e66fb5b8" providerId="ADAL" clId="{6C72C6FD-4ED9-48EF-9096-ADD0D50422FD}" dt="2021-11-22T00:49:24.128" v="3407" actId="700"/>
          <ac:spMkLst>
            <pc:docMk/>
            <pc:sldMk cId="404194166" sldId="355"/>
            <ac:spMk id="5" creationId="{50881D2F-BC7E-47BF-A33C-AE78E95D7575}"/>
          </ac:spMkLst>
        </pc:spChg>
        <pc:spChg chg="add del mod ord">
          <ac:chgData name="Kelsey Yen" userId="788c7254-8027-443e-b2dc-0b94e66fb5b8" providerId="ADAL" clId="{6C72C6FD-4ED9-48EF-9096-ADD0D50422FD}" dt="2021-11-22T00:49:24.128" v="3407" actId="700"/>
          <ac:spMkLst>
            <pc:docMk/>
            <pc:sldMk cId="404194166" sldId="355"/>
            <ac:spMk id="6" creationId="{736E5842-13D8-4426-AE4C-05295031E9BD}"/>
          </ac:spMkLst>
        </pc:spChg>
        <pc:spChg chg="add mod ord">
          <ac:chgData name="Kelsey Yen" userId="788c7254-8027-443e-b2dc-0b94e66fb5b8" providerId="ADAL" clId="{6C72C6FD-4ED9-48EF-9096-ADD0D50422FD}" dt="2021-11-22T00:50:51.517" v="3543" actId="20577"/>
          <ac:spMkLst>
            <pc:docMk/>
            <pc:sldMk cId="404194166" sldId="355"/>
            <ac:spMk id="7" creationId="{A88816C0-7416-45C6-ABA5-B6B268A7CC34}"/>
          </ac:spMkLst>
        </pc:spChg>
        <pc:spChg chg="add del mod ord">
          <ac:chgData name="Kelsey Yen" userId="788c7254-8027-443e-b2dc-0b94e66fb5b8" providerId="ADAL" clId="{6C72C6FD-4ED9-48EF-9096-ADD0D50422FD}" dt="2021-11-22T00:51:01.487" v="3545" actId="478"/>
          <ac:spMkLst>
            <pc:docMk/>
            <pc:sldMk cId="404194166" sldId="355"/>
            <ac:spMk id="8" creationId="{AB02D8BC-847E-44D1-9686-F106F8371742}"/>
          </ac:spMkLst>
        </pc:spChg>
        <pc:picChg chg="add mod">
          <ac:chgData name="Kelsey Yen" userId="788c7254-8027-443e-b2dc-0b94e66fb5b8" providerId="ADAL" clId="{6C72C6FD-4ED9-48EF-9096-ADD0D50422FD}" dt="2021-11-22T01:11:30.476" v="3660" actId="1076"/>
          <ac:picMkLst>
            <pc:docMk/>
            <pc:sldMk cId="404194166" sldId="355"/>
            <ac:picMk id="2" creationId="{8DBAB41A-80F8-4237-AD0E-4BFC3FDED656}"/>
          </ac:picMkLst>
        </pc:picChg>
        <pc:picChg chg="mod">
          <ac:chgData name="Kelsey Yen" userId="788c7254-8027-443e-b2dc-0b94e66fb5b8" providerId="ADAL" clId="{6C72C6FD-4ED9-48EF-9096-ADD0D50422FD}" dt="2021-11-22T00:51:06.846" v="3546" actId="1076"/>
          <ac:picMkLst>
            <pc:docMk/>
            <pc:sldMk cId="404194166" sldId="355"/>
            <ac:picMk id="3" creationId="{2DBF8CA1-68AC-49FE-84BF-A191461E895F}"/>
          </ac:picMkLst>
        </pc:picChg>
      </pc:sldChg>
      <pc:sldChg chg="addSp delSp modSp mod chgLayout">
        <pc:chgData name="Kelsey Yen" userId="788c7254-8027-443e-b2dc-0b94e66fb5b8" providerId="ADAL" clId="{6C72C6FD-4ED9-48EF-9096-ADD0D50422FD}" dt="2021-11-22T01:09:26.180" v="3658" actId="20577"/>
        <pc:sldMkLst>
          <pc:docMk/>
          <pc:sldMk cId="2493344033" sldId="356"/>
        </pc:sldMkLst>
        <pc:spChg chg="add mod ord">
          <ac:chgData name="Kelsey Yen" userId="788c7254-8027-443e-b2dc-0b94e66fb5b8" providerId="ADAL" clId="{6C72C6FD-4ED9-48EF-9096-ADD0D50422FD}" dt="2021-11-22T01:09:26.180" v="3658" actId="20577"/>
          <ac:spMkLst>
            <pc:docMk/>
            <pc:sldMk cId="2493344033" sldId="356"/>
            <ac:spMk id="8" creationId="{738213B0-59B5-4ED2-A754-82C31A79888E}"/>
          </ac:spMkLst>
        </pc:spChg>
        <pc:spChg chg="add mod ord">
          <ac:chgData name="Kelsey Yen" userId="788c7254-8027-443e-b2dc-0b94e66fb5b8" providerId="ADAL" clId="{6C72C6FD-4ED9-48EF-9096-ADD0D50422FD}" dt="2021-11-22T01:08:25.125" v="3616" actId="5793"/>
          <ac:spMkLst>
            <pc:docMk/>
            <pc:sldMk cId="2493344033" sldId="356"/>
            <ac:spMk id="9" creationId="{F7185523-E8E6-4CA2-9356-917C8B5A3130}"/>
          </ac:spMkLst>
        </pc:spChg>
        <pc:picChg chg="add mod">
          <ac:chgData name="Kelsey Yen" userId="788c7254-8027-443e-b2dc-0b94e66fb5b8" providerId="ADAL" clId="{6C72C6FD-4ED9-48EF-9096-ADD0D50422FD}" dt="2021-11-22T01:08:03.907" v="3603" actId="1076"/>
          <ac:picMkLst>
            <pc:docMk/>
            <pc:sldMk cId="2493344033" sldId="356"/>
            <ac:picMk id="4" creationId="{807609AB-5B9F-4883-B5A5-4F7BDB063826}"/>
          </ac:picMkLst>
        </pc:picChg>
        <pc:picChg chg="del">
          <ac:chgData name="Kelsey Yen" userId="788c7254-8027-443e-b2dc-0b94e66fb5b8" providerId="ADAL" clId="{6C72C6FD-4ED9-48EF-9096-ADD0D50422FD}" dt="2021-11-22T01:07:58.252" v="3601" actId="478"/>
          <ac:picMkLst>
            <pc:docMk/>
            <pc:sldMk cId="2493344033" sldId="356"/>
            <ac:picMk id="5" creationId="{2DBDCAA8-4F53-4EAC-BCB8-65B00BD14DF0}"/>
          </ac:picMkLst>
        </pc:picChg>
      </pc:sldChg>
      <pc:sldMasterChg chg="delSldLayout">
        <pc:chgData name="Kelsey Yen" userId="788c7254-8027-443e-b2dc-0b94e66fb5b8" providerId="ADAL" clId="{6C72C6FD-4ED9-48EF-9096-ADD0D50422FD}" dt="2021-11-22T00:36:39.597" v="3371" actId="47"/>
        <pc:sldMasterMkLst>
          <pc:docMk/>
          <pc:sldMasterMk cId="0" sldId="2147483659"/>
        </pc:sldMasterMkLst>
        <pc:sldLayoutChg chg="del">
          <pc:chgData name="Kelsey Yen" userId="788c7254-8027-443e-b2dc-0b94e66fb5b8" providerId="ADAL" clId="{6C72C6FD-4ED9-48EF-9096-ADD0D50422FD}" dt="2021-11-22T00:36:39.597" v="3371" actId="47"/>
          <pc:sldLayoutMkLst>
            <pc:docMk/>
            <pc:sldMasterMk cId="0" sldId="2147483659"/>
            <pc:sldLayoutMk cId="0" sldId="2147483680"/>
          </pc:sldLayoutMkLst>
        </pc:sldLayoutChg>
      </pc:sldMasterChg>
    </pc:docChg>
  </pc:docChgLst>
  <pc:docChgLst>
    <pc:chgData name="Isaac Spackman" userId="2b1bdf72-42ca-4e15-80cc-21d6aa91e06b" providerId="ADAL" clId="{9D0F3113-5C41-493C-A1E9-ED02BAB36D22}"/>
    <pc:docChg chg="modSld">
      <pc:chgData name="Isaac Spackman" userId="2b1bdf72-42ca-4e15-80cc-21d6aa91e06b" providerId="ADAL" clId="{9D0F3113-5C41-493C-A1E9-ED02BAB36D22}" dt="2021-11-22T20:18:58.140" v="5" actId="207"/>
      <pc:docMkLst>
        <pc:docMk/>
      </pc:docMkLst>
      <pc:sldChg chg="modSp">
        <pc:chgData name="Isaac Spackman" userId="2b1bdf72-42ca-4e15-80cc-21d6aa91e06b" providerId="ADAL" clId="{9D0F3113-5C41-493C-A1E9-ED02BAB36D22}" dt="2021-11-22T20:18:58.140" v="5" actId="207"/>
        <pc:sldMkLst>
          <pc:docMk/>
          <pc:sldMk cId="3650619551" sldId="334"/>
        </pc:sldMkLst>
        <pc:graphicFrameChg chg="mod">
          <ac:chgData name="Isaac Spackman" userId="2b1bdf72-42ca-4e15-80cc-21d6aa91e06b" providerId="ADAL" clId="{9D0F3113-5C41-493C-A1E9-ED02BAB36D22}" dt="2021-11-22T20:18:50.124" v="2" actId="207"/>
          <ac:graphicFrameMkLst>
            <pc:docMk/>
            <pc:sldMk cId="3650619551" sldId="334"/>
            <ac:graphicFrameMk id="5" creationId="{FE01312C-4304-4160-8E6A-EE4E324CE2A3}"/>
          </ac:graphicFrameMkLst>
        </pc:graphicFrameChg>
        <pc:graphicFrameChg chg="mod">
          <ac:chgData name="Isaac Spackman" userId="2b1bdf72-42ca-4e15-80cc-21d6aa91e06b" providerId="ADAL" clId="{9D0F3113-5C41-493C-A1E9-ED02BAB36D22}" dt="2021-11-22T20:18:58.140" v="5" actId="207"/>
          <ac:graphicFrameMkLst>
            <pc:docMk/>
            <pc:sldMk cId="3650619551" sldId="334"/>
            <ac:graphicFrameMk id="8" creationId="{F986FA57-D731-41D9-8BB5-97AAB60A48B7}"/>
          </ac:graphicFrameMkLst>
        </pc:graphicFrameChg>
      </pc:sldChg>
    </pc:docChg>
  </pc:docChgLst>
  <pc:docChgLst>
    <pc:chgData name="Kasen Anderson" userId="S::kka6@calvin.edu::de788035-a8a7-47a5-8266-d180c04ed3c6" providerId="AD" clId="Web-{E0B0107B-5254-43F5-8953-71053FEDE3A0}"/>
    <pc:docChg chg="modSld">
      <pc:chgData name="Kasen Anderson" userId="S::kka6@calvin.edu::de788035-a8a7-47a5-8266-d180c04ed3c6" providerId="AD" clId="Web-{E0B0107B-5254-43F5-8953-71053FEDE3A0}" dt="2021-11-22T00:40:59.661" v="78" actId="20577"/>
      <pc:docMkLst>
        <pc:docMk/>
      </pc:docMkLst>
      <pc:sldChg chg="modSp">
        <pc:chgData name="Kasen Anderson" userId="S::kka6@calvin.edu::de788035-a8a7-47a5-8266-d180c04ed3c6" providerId="AD" clId="Web-{E0B0107B-5254-43F5-8953-71053FEDE3A0}" dt="2021-11-22T00:38:54.334" v="6" actId="1076"/>
        <pc:sldMkLst>
          <pc:docMk/>
          <pc:sldMk cId="1105214257" sldId="315"/>
        </pc:sldMkLst>
        <pc:graphicFrameChg chg="mod modGraphic">
          <ac:chgData name="Kasen Anderson" userId="S::kka6@calvin.edu::de788035-a8a7-47a5-8266-d180c04ed3c6" providerId="AD" clId="Web-{E0B0107B-5254-43F5-8953-71053FEDE3A0}" dt="2021-11-22T00:38:54.334" v="6" actId="1076"/>
          <ac:graphicFrameMkLst>
            <pc:docMk/>
            <pc:sldMk cId="1105214257" sldId="315"/>
            <ac:graphicFrameMk id="7" creationId="{128789CF-76F0-4AD4-8593-EE5BFACF76A5}"/>
          </ac:graphicFrameMkLst>
        </pc:graphicFrameChg>
      </pc:sldChg>
      <pc:sldChg chg="modSp">
        <pc:chgData name="Kasen Anderson" userId="S::kka6@calvin.edu::de788035-a8a7-47a5-8266-d180c04ed3c6" providerId="AD" clId="Web-{E0B0107B-5254-43F5-8953-71053FEDE3A0}" dt="2021-11-22T00:40:42.286" v="71" actId="20577"/>
        <pc:sldMkLst>
          <pc:docMk/>
          <pc:sldMk cId="870642200" sldId="316"/>
        </pc:sldMkLst>
        <pc:spChg chg="mod">
          <ac:chgData name="Kasen Anderson" userId="S::kka6@calvin.edu::de788035-a8a7-47a5-8266-d180c04ed3c6" providerId="AD" clId="Web-{E0B0107B-5254-43F5-8953-71053FEDE3A0}" dt="2021-11-22T00:40:42.286" v="71" actId="20577"/>
          <ac:spMkLst>
            <pc:docMk/>
            <pc:sldMk cId="870642200" sldId="316"/>
            <ac:spMk id="2" creationId="{0DA26A81-AB54-FF4C-A51F-2B25CDE8E92F}"/>
          </ac:spMkLst>
        </pc:spChg>
        <pc:graphicFrameChg chg="modGraphic">
          <ac:chgData name="Kasen Anderson" userId="S::kka6@calvin.edu::de788035-a8a7-47a5-8266-d180c04ed3c6" providerId="AD" clId="Web-{E0B0107B-5254-43F5-8953-71053FEDE3A0}" dt="2021-11-22T00:40:22.146" v="59" actId="20577"/>
          <ac:graphicFrameMkLst>
            <pc:docMk/>
            <pc:sldMk cId="870642200" sldId="316"/>
            <ac:graphicFrameMk id="4" creationId="{FC439AD3-608B-3C46-AAA4-359C45B22B03}"/>
          </ac:graphicFrameMkLst>
        </pc:graphicFrameChg>
      </pc:sldChg>
      <pc:sldChg chg="modSp">
        <pc:chgData name="Kasen Anderson" userId="S::kka6@calvin.edu::de788035-a8a7-47a5-8266-d180c04ed3c6" providerId="AD" clId="Web-{E0B0107B-5254-43F5-8953-71053FEDE3A0}" dt="2021-11-22T00:40:59.661" v="78" actId="20577"/>
        <pc:sldMkLst>
          <pc:docMk/>
          <pc:sldMk cId="207544853" sldId="325"/>
        </pc:sldMkLst>
        <pc:graphicFrameChg chg="modGraphic">
          <ac:chgData name="Kasen Anderson" userId="S::kka6@calvin.edu::de788035-a8a7-47a5-8266-d180c04ed3c6" providerId="AD" clId="Web-{E0B0107B-5254-43F5-8953-71053FEDE3A0}" dt="2021-11-22T00:40:59.661" v="78" actId="20577"/>
          <ac:graphicFrameMkLst>
            <pc:docMk/>
            <pc:sldMk cId="207544853" sldId="325"/>
            <ac:graphicFrameMk id="6" creationId="{B27C9722-E42C-894E-98A4-FD2B2BB52610}"/>
          </ac:graphicFrameMkLst>
        </pc:graphicFrameChg>
      </pc:sldChg>
    </pc:docChg>
  </pc:docChgLst>
  <pc:docChgLst>
    <pc:chgData name="Kasen Anderson" userId="S::kka6@calvin.edu::de788035-a8a7-47a5-8266-d180c04ed3c6" providerId="AD" clId="Web-{DA8D73DE-1527-4005-B01A-0FB7042DEB89}"/>
    <pc:docChg chg="">
      <pc:chgData name="Kasen Anderson" userId="S::kka6@calvin.edu::de788035-a8a7-47a5-8266-d180c04ed3c6" providerId="AD" clId="Web-{DA8D73DE-1527-4005-B01A-0FB7042DEB89}" dt="2021-11-22T01:48:11.957" v="0"/>
      <pc:docMkLst>
        <pc:docMk/>
      </pc:docMkLst>
      <pc:sldChg chg="modCm">
        <pc:chgData name="Kasen Anderson" userId="S::kka6@calvin.edu::de788035-a8a7-47a5-8266-d180c04ed3c6" providerId="AD" clId="Web-{DA8D73DE-1527-4005-B01A-0FB7042DEB89}" dt="2021-11-22T01:48:11.957" v="0"/>
        <pc:sldMkLst>
          <pc:docMk/>
          <pc:sldMk cId="3355480744" sldId="322"/>
        </pc:sldMkLst>
      </pc:sldChg>
    </pc:docChg>
  </pc:docChgLst>
  <pc:docChgLst>
    <pc:chgData name="Nathan Holwerda" userId="S::nrh9@calvin.edu::0b467c1e-8edb-4d16-8f75-0a21acbfec38" providerId="AD" clId="Web-{46780F1A-18CA-4868-9D0E-EB3CCD4B923D}"/>
    <pc:docChg chg="modSld">
      <pc:chgData name="Nathan Holwerda" userId="S::nrh9@calvin.edu::0b467c1e-8edb-4d16-8f75-0a21acbfec38" providerId="AD" clId="Web-{46780F1A-18CA-4868-9D0E-EB3CCD4B923D}" dt="2021-11-04T15:13:10.849" v="6" actId="1076"/>
      <pc:docMkLst>
        <pc:docMk/>
      </pc:docMkLst>
      <pc:sldChg chg="addSp delSp modSp">
        <pc:chgData name="Nathan Holwerda" userId="S::nrh9@calvin.edu::0b467c1e-8edb-4d16-8f75-0a21acbfec38" providerId="AD" clId="Web-{46780F1A-18CA-4868-9D0E-EB3CCD4B923D}" dt="2021-11-04T15:13:10.849" v="6" actId="1076"/>
        <pc:sldMkLst>
          <pc:docMk/>
          <pc:sldMk cId="898921166" sldId="273"/>
        </pc:sldMkLst>
        <pc:spChg chg="add del">
          <ac:chgData name="Nathan Holwerda" userId="S::nrh9@calvin.edu::0b467c1e-8edb-4d16-8f75-0a21acbfec38" providerId="AD" clId="Web-{46780F1A-18CA-4868-9D0E-EB3CCD4B923D}" dt="2021-11-04T15:13:00.428" v="2"/>
          <ac:spMkLst>
            <pc:docMk/>
            <pc:sldMk cId="898921166" sldId="273"/>
            <ac:spMk id="3" creationId="{765757A6-4861-44E7-8BAD-E76A418C406C}"/>
          </ac:spMkLst>
        </pc:spChg>
        <pc:picChg chg="add del mod ord">
          <ac:chgData name="Nathan Holwerda" userId="S::nrh9@calvin.edu::0b467c1e-8edb-4d16-8f75-0a21acbfec38" providerId="AD" clId="Web-{46780F1A-18CA-4868-9D0E-EB3CCD4B923D}" dt="2021-11-04T15:12:46.287" v="1"/>
          <ac:picMkLst>
            <pc:docMk/>
            <pc:sldMk cId="898921166" sldId="273"/>
            <ac:picMk id="4" creationId="{567FB922-CBBE-4B64-AF16-2E83D25073F5}"/>
          </ac:picMkLst>
        </pc:picChg>
        <pc:picChg chg="add mod ord">
          <ac:chgData name="Nathan Holwerda" userId="S::nrh9@calvin.edu::0b467c1e-8edb-4d16-8f75-0a21acbfec38" providerId="AD" clId="Web-{46780F1A-18CA-4868-9D0E-EB3CCD4B923D}" dt="2021-11-04T15:13:10.849" v="6" actId="1076"/>
          <ac:picMkLst>
            <pc:docMk/>
            <pc:sldMk cId="898921166" sldId="273"/>
            <ac:picMk id="5" creationId="{69E19518-E52C-45A6-A319-74A02A7A7397}"/>
          </ac:picMkLst>
        </pc:picChg>
      </pc:sldChg>
    </pc:docChg>
  </pc:docChgLst>
  <pc:docChgLst>
    <pc:chgData name="Damola Shobowale" userId="S::ots2@calvin.edu::74c11951-6af1-4488-801a-2dc94a4b8080" providerId="AD" clId="Web-{EF68632C-697A-4C80-B61F-CFBAB942C08B}"/>
    <pc:docChg chg="addSld delSld">
      <pc:chgData name="Damola Shobowale" userId="S::ots2@calvin.edu::74c11951-6af1-4488-801a-2dc94a4b8080" providerId="AD" clId="Web-{EF68632C-697A-4C80-B61F-CFBAB942C08B}" dt="2021-12-12T02:01:10.482" v="1"/>
      <pc:docMkLst>
        <pc:docMk/>
      </pc:docMkLst>
      <pc:sldChg chg="new del">
        <pc:chgData name="Damola Shobowale" userId="S::ots2@calvin.edu::74c11951-6af1-4488-801a-2dc94a4b8080" providerId="AD" clId="Web-{EF68632C-697A-4C80-B61F-CFBAB942C08B}" dt="2021-12-12T02:01:10.482" v="1"/>
        <pc:sldMkLst>
          <pc:docMk/>
          <pc:sldMk cId="1547268488" sldId="423"/>
        </pc:sldMkLst>
      </pc:sldChg>
    </pc:docChg>
  </pc:docChgLst>
  <pc:docChgLst>
    <pc:chgData name="Adam Tjoelker" userId="1e49df28-77ec-41fc-a860-77d78a7db1e7" providerId="ADAL" clId="{2CDC5899-6605-483B-8A54-0D3AA40FF23B}"/>
    <pc:docChg chg="undo custSel addSld delSld modSld sldOrd">
      <pc:chgData name="Adam Tjoelker" userId="1e49df28-77ec-41fc-a860-77d78a7db1e7" providerId="ADAL" clId="{2CDC5899-6605-483B-8A54-0D3AA40FF23B}" dt="2021-11-20T19:52:53.143" v="1154" actId="20577"/>
      <pc:docMkLst>
        <pc:docMk/>
      </pc:docMkLst>
      <pc:sldChg chg="addSp delSp modSp del mod">
        <pc:chgData name="Adam Tjoelker" userId="1e49df28-77ec-41fc-a860-77d78a7db1e7" providerId="ADAL" clId="{2CDC5899-6605-483B-8A54-0D3AA40FF23B}" dt="2021-11-20T19:26:21.055" v="108" actId="47"/>
        <pc:sldMkLst>
          <pc:docMk/>
          <pc:sldMk cId="2167657006" sldId="302"/>
        </pc:sldMkLst>
        <pc:spChg chg="add del mod ord">
          <ac:chgData name="Adam Tjoelker" userId="1e49df28-77ec-41fc-a860-77d78a7db1e7" providerId="ADAL" clId="{2CDC5899-6605-483B-8A54-0D3AA40FF23B}" dt="2021-11-20T19:24:13.195" v="54" actId="167"/>
          <ac:spMkLst>
            <pc:docMk/>
            <pc:sldMk cId="2167657006" sldId="302"/>
            <ac:spMk id="2" creationId="{45E956A7-6875-A545-AE5C-36BB33D8C997}"/>
          </ac:spMkLst>
        </pc:spChg>
        <pc:spChg chg="mod">
          <ac:chgData name="Adam Tjoelker" userId="1e49df28-77ec-41fc-a860-77d78a7db1e7" providerId="ADAL" clId="{2CDC5899-6605-483B-8A54-0D3AA40FF23B}" dt="2021-11-20T19:23:33.873" v="49" actId="20577"/>
          <ac:spMkLst>
            <pc:docMk/>
            <pc:sldMk cId="2167657006" sldId="302"/>
            <ac:spMk id="3" creationId="{5324FAF3-5CBF-6C48-A246-CA3BDABEBDF0}"/>
          </ac:spMkLst>
        </pc:spChg>
        <pc:spChg chg="add del mod">
          <ac:chgData name="Adam Tjoelker" userId="1e49df28-77ec-41fc-a860-77d78a7db1e7" providerId="ADAL" clId="{2CDC5899-6605-483B-8A54-0D3AA40FF23B}" dt="2021-11-20T19:23:53.484" v="53" actId="21"/>
          <ac:spMkLst>
            <pc:docMk/>
            <pc:sldMk cId="2167657006" sldId="302"/>
            <ac:spMk id="5" creationId="{9A9E191A-EBCB-4122-A0E8-47B461DBE08B}"/>
          </ac:spMkLst>
        </pc:spChg>
        <pc:spChg chg="add del mod">
          <ac:chgData name="Adam Tjoelker" userId="1e49df28-77ec-41fc-a860-77d78a7db1e7" providerId="ADAL" clId="{2CDC5899-6605-483B-8A54-0D3AA40FF23B}" dt="2021-11-20T19:23:53.484" v="53" actId="21"/>
          <ac:spMkLst>
            <pc:docMk/>
            <pc:sldMk cId="2167657006" sldId="302"/>
            <ac:spMk id="7" creationId="{B15EE2C4-56FD-4A2A-9FD1-ED862EE1A052}"/>
          </ac:spMkLst>
        </pc:spChg>
        <pc:spChg chg="add del mod">
          <ac:chgData name="Adam Tjoelker" userId="1e49df28-77ec-41fc-a860-77d78a7db1e7" providerId="ADAL" clId="{2CDC5899-6605-483B-8A54-0D3AA40FF23B}" dt="2021-11-20T19:23:53.484" v="53" actId="21"/>
          <ac:spMkLst>
            <pc:docMk/>
            <pc:sldMk cId="2167657006" sldId="302"/>
            <ac:spMk id="9" creationId="{4C518381-A9CD-4C9A-A41A-58B7FA88AA1B}"/>
          </ac:spMkLst>
        </pc:spChg>
        <pc:spChg chg="add del mod">
          <ac:chgData name="Adam Tjoelker" userId="1e49df28-77ec-41fc-a860-77d78a7db1e7" providerId="ADAL" clId="{2CDC5899-6605-483B-8A54-0D3AA40FF23B}" dt="2021-11-20T19:23:53.256" v="52"/>
          <ac:spMkLst>
            <pc:docMk/>
            <pc:sldMk cId="2167657006" sldId="302"/>
            <ac:spMk id="10" creationId="{8FB787B8-03BB-425F-9EE0-AEF56B6CDE12}"/>
          </ac:spMkLst>
        </pc:spChg>
        <pc:spChg chg="add del mod">
          <ac:chgData name="Adam Tjoelker" userId="1e49df28-77ec-41fc-a860-77d78a7db1e7" providerId="ADAL" clId="{2CDC5899-6605-483B-8A54-0D3AA40FF23B}" dt="2021-11-20T19:23:53.256" v="52"/>
          <ac:spMkLst>
            <pc:docMk/>
            <pc:sldMk cId="2167657006" sldId="302"/>
            <ac:spMk id="11" creationId="{BEDB38C4-5A61-4308-A6D0-1EA483A8ACEA}"/>
          </ac:spMkLst>
        </pc:spChg>
      </pc:sldChg>
      <pc:sldChg chg="addSp delSp modSp mod">
        <pc:chgData name="Adam Tjoelker" userId="1e49df28-77ec-41fc-a860-77d78a7db1e7" providerId="ADAL" clId="{2CDC5899-6605-483B-8A54-0D3AA40FF23B}" dt="2021-11-20T19:52:53.143" v="1154" actId="20577"/>
        <pc:sldMkLst>
          <pc:docMk/>
          <pc:sldMk cId="3503227771" sldId="306"/>
        </pc:sldMkLst>
        <pc:spChg chg="mod">
          <ac:chgData name="Adam Tjoelker" userId="1e49df28-77ec-41fc-a860-77d78a7db1e7" providerId="ADAL" clId="{2CDC5899-6605-483B-8A54-0D3AA40FF23B}" dt="2021-11-20T19:49:00.481" v="1128" actId="20577"/>
          <ac:spMkLst>
            <pc:docMk/>
            <pc:sldMk cId="3503227771" sldId="306"/>
            <ac:spMk id="2" creationId="{B2DC6637-A258-2745-A422-19C7C921931F}"/>
          </ac:spMkLst>
        </pc:spChg>
        <pc:spChg chg="add mod">
          <ac:chgData name="Adam Tjoelker" userId="1e49df28-77ec-41fc-a860-77d78a7db1e7" providerId="ADAL" clId="{2CDC5899-6605-483B-8A54-0D3AA40FF23B}" dt="2021-11-20T19:52:53.143" v="1154" actId="20577"/>
          <ac:spMkLst>
            <pc:docMk/>
            <pc:sldMk cId="3503227771" sldId="306"/>
            <ac:spMk id="4" creationId="{8712EF09-56ED-4FF6-96EA-2B9C1F87C7FA}"/>
          </ac:spMkLst>
        </pc:spChg>
        <pc:spChg chg="del">
          <ac:chgData name="Adam Tjoelker" userId="1e49df28-77ec-41fc-a860-77d78a7db1e7" providerId="ADAL" clId="{2CDC5899-6605-483B-8A54-0D3AA40FF23B}" dt="2021-11-20T19:27:00.623" v="171" actId="21"/>
          <ac:spMkLst>
            <pc:docMk/>
            <pc:sldMk cId="3503227771" sldId="306"/>
            <ac:spMk id="6" creationId="{BBBDE486-2993-4F1B-9BCC-3F32B0AA899D}"/>
          </ac:spMkLst>
        </pc:spChg>
      </pc:sldChg>
      <pc:sldChg chg="ord">
        <pc:chgData name="Adam Tjoelker" userId="1e49df28-77ec-41fc-a860-77d78a7db1e7" providerId="ADAL" clId="{2CDC5899-6605-483B-8A54-0D3AA40FF23B}" dt="2021-11-20T19:39:27.515" v="771"/>
        <pc:sldMkLst>
          <pc:docMk/>
          <pc:sldMk cId="1738191747" sldId="309"/>
        </pc:sldMkLst>
      </pc:sldChg>
      <pc:sldChg chg="modSp new mod">
        <pc:chgData name="Adam Tjoelker" userId="1e49df28-77ec-41fc-a860-77d78a7db1e7" providerId="ADAL" clId="{2CDC5899-6605-483B-8A54-0D3AA40FF23B}" dt="2021-11-20T19:26:18.228" v="107"/>
        <pc:sldMkLst>
          <pc:docMk/>
          <pc:sldMk cId="4001036263" sldId="323"/>
        </pc:sldMkLst>
        <pc:spChg chg="mod">
          <ac:chgData name="Adam Tjoelker" userId="1e49df28-77ec-41fc-a860-77d78a7db1e7" providerId="ADAL" clId="{2CDC5899-6605-483B-8A54-0D3AA40FF23B}" dt="2021-11-20T19:26:11.999" v="106" actId="20577"/>
          <ac:spMkLst>
            <pc:docMk/>
            <pc:sldMk cId="4001036263" sldId="323"/>
            <ac:spMk id="2" creationId="{3BAD622F-F0B4-43A9-9081-E65C5787E660}"/>
          </ac:spMkLst>
        </pc:spChg>
        <pc:spChg chg="mod">
          <ac:chgData name="Adam Tjoelker" userId="1e49df28-77ec-41fc-a860-77d78a7db1e7" providerId="ADAL" clId="{2CDC5899-6605-483B-8A54-0D3AA40FF23B}" dt="2021-11-20T19:26:18.228" v="107"/>
          <ac:spMkLst>
            <pc:docMk/>
            <pc:sldMk cId="4001036263" sldId="323"/>
            <ac:spMk id="3" creationId="{840C28AA-2DE6-4BA6-9D4C-DFCDB962C408}"/>
          </ac:spMkLst>
        </pc:spChg>
      </pc:sldChg>
      <pc:sldChg chg="modSp add mod">
        <pc:chgData name="Adam Tjoelker" userId="1e49df28-77ec-41fc-a860-77d78a7db1e7" providerId="ADAL" clId="{2CDC5899-6605-483B-8A54-0D3AA40FF23B}" dt="2021-11-20T19:49:09.398" v="1134" actId="20577"/>
        <pc:sldMkLst>
          <pc:docMk/>
          <pc:sldMk cId="4113686082" sldId="324"/>
        </pc:sldMkLst>
        <pc:spChg chg="mod">
          <ac:chgData name="Adam Tjoelker" userId="1e49df28-77ec-41fc-a860-77d78a7db1e7" providerId="ADAL" clId="{2CDC5899-6605-483B-8A54-0D3AA40FF23B}" dt="2021-11-20T19:49:09.398" v="1134" actId="20577"/>
          <ac:spMkLst>
            <pc:docMk/>
            <pc:sldMk cId="4113686082" sldId="324"/>
            <ac:spMk id="2" creationId="{B2DC6637-A258-2745-A422-19C7C921931F}"/>
          </ac:spMkLst>
        </pc:spChg>
        <pc:spChg chg="mod">
          <ac:chgData name="Adam Tjoelker" userId="1e49df28-77ec-41fc-a860-77d78a7db1e7" providerId="ADAL" clId="{2CDC5899-6605-483B-8A54-0D3AA40FF23B}" dt="2021-11-20T19:46:54.556" v="1022" actId="20577"/>
          <ac:spMkLst>
            <pc:docMk/>
            <pc:sldMk cId="4113686082" sldId="324"/>
            <ac:spMk id="4" creationId="{8712EF09-56ED-4FF6-96EA-2B9C1F87C7FA}"/>
          </ac:spMkLst>
        </pc:spChg>
      </pc:sldChg>
    </pc:docChg>
  </pc:docChgLst>
  <pc:docChgLst>
    <pc:chgData name="Kelsey Yen" userId="S::kny4@calvin.edu::788c7254-8027-443e-b2dc-0b94e66fb5b8" providerId="AD" clId="Web-{F60CB9CE-9490-4BE4-A1D6-AD0C26906ED9}"/>
    <pc:docChg chg="modSld">
      <pc:chgData name="Kelsey Yen" userId="S::kny4@calvin.edu::788c7254-8027-443e-b2dc-0b94e66fb5b8" providerId="AD" clId="Web-{F60CB9CE-9490-4BE4-A1D6-AD0C26906ED9}" dt="2021-10-18T23:39:25.496" v="95" actId="20577"/>
      <pc:docMkLst>
        <pc:docMk/>
      </pc:docMkLst>
      <pc:sldChg chg="modSp">
        <pc:chgData name="Kelsey Yen" userId="S::kny4@calvin.edu::788c7254-8027-443e-b2dc-0b94e66fb5b8" providerId="AD" clId="Web-{F60CB9CE-9490-4BE4-A1D6-AD0C26906ED9}" dt="2021-10-18T23:39:25.496" v="95" actId="20577"/>
        <pc:sldMkLst>
          <pc:docMk/>
          <pc:sldMk cId="1527056125" sldId="286"/>
        </pc:sldMkLst>
        <pc:spChg chg="mod">
          <ac:chgData name="Kelsey Yen" userId="S::kny4@calvin.edu::788c7254-8027-443e-b2dc-0b94e66fb5b8" providerId="AD" clId="Web-{F60CB9CE-9490-4BE4-A1D6-AD0C26906ED9}" dt="2021-10-18T23:39:25.496" v="95" actId="20577"/>
          <ac:spMkLst>
            <pc:docMk/>
            <pc:sldMk cId="1527056125" sldId="286"/>
            <ac:spMk id="3" creationId="{A91DABE4-E0A3-4014-8AB4-D44C3BB3184F}"/>
          </ac:spMkLst>
        </pc:spChg>
      </pc:sldChg>
      <pc:sldChg chg="modSp">
        <pc:chgData name="Kelsey Yen" userId="S::kny4@calvin.edu::788c7254-8027-443e-b2dc-0b94e66fb5b8" providerId="AD" clId="Web-{F60CB9CE-9490-4BE4-A1D6-AD0C26906ED9}" dt="2021-10-18T23:38:44.699" v="85" actId="20577"/>
        <pc:sldMkLst>
          <pc:docMk/>
          <pc:sldMk cId="3377180716" sldId="287"/>
        </pc:sldMkLst>
        <pc:spChg chg="mod">
          <ac:chgData name="Kelsey Yen" userId="S::kny4@calvin.edu::788c7254-8027-443e-b2dc-0b94e66fb5b8" providerId="AD" clId="Web-{F60CB9CE-9490-4BE4-A1D6-AD0C26906ED9}" dt="2021-10-18T23:38:44.699" v="85" actId="20577"/>
          <ac:spMkLst>
            <pc:docMk/>
            <pc:sldMk cId="3377180716" sldId="287"/>
            <ac:spMk id="3" creationId="{23BA6CD6-C769-4AE4-BAFA-FF8EB6F87747}"/>
          </ac:spMkLst>
        </pc:spChg>
      </pc:sldChg>
    </pc:docChg>
  </pc:docChgLst>
  <pc:docChgLst>
    <pc:chgData name="Nathan" userId="0b467c1e-8edb-4d16-8f75-0a21acbfec38" providerId="ADAL" clId="{19AD0640-FFB6-406D-A2A4-948E7C50460F}"/>
    <pc:docChg chg="custSel delSld modSld">
      <pc:chgData name="Nathan" userId="0b467c1e-8edb-4d16-8f75-0a21acbfec38" providerId="ADAL" clId="{19AD0640-FFB6-406D-A2A4-948E7C50460F}" dt="2021-11-20T22:08:37.328" v="2592" actId="20577"/>
      <pc:docMkLst>
        <pc:docMk/>
      </pc:docMkLst>
      <pc:sldChg chg="del">
        <pc:chgData name="Nathan" userId="0b467c1e-8edb-4d16-8f75-0a21acbfec38" providerId="ADAL" clId="{19AD0640-FFB6-406D-A2A4-948E7C50460F}" dt="2021-11-20T22:02:15.690" v="2454" actId="47"/>
        <pc:sldMkLst>
          <pc:docMk/>
          <pc:sldMk cId="898921166" sldId="273"/>
        </pc:sldMkLst>
      </pc:sldChg>
      <pc:sldChg chg="del">
        <pc:chgData name="Nathan" userId="0b467c1e-8edb-4d16-8f75-0a21acbfec38" providerId="ADAL" clId="{19AD0640-FFB6-406D-A2A4-948E7C50460F}" dt="2021-11-20T22:02:13.489" v="2453" actId="47"/>
        <pc:sldMkLst>
          <pc:docMk/>
          <pc:sldMk cId="4057248755" sldId="274"/>
        </pc:sldMkLst>
      </pc:sldChg>
      <pc:sldChg chg="modSp mod modNotesTx">
        <pc:chgData name="Nathan" userId="0b467c1e-8edb-4d16-8f75-0a21acbfec38" providerId="ADAL" clId="{19AD0640-FFB6-406D-A2A4-948E7C50460F}" dt="2021-11-20T22:08:37.328" v="2592" actId="20577"/>
        <pc:sldMkLst>
          <pc:docMk/>
          <pc:sldMk cId="3200480909" sldId="286"/>
        </pc:sldMkLst>
        <pc:spChg chg="mod">
          <ac:chgData name="Nathan" userId="0b467c1e-8edb-4d16-8f75-0a21acbfec38" providerId="ADAL" clId="{19AD0640-FFB6-406D-A2A4-948E7C50460F}" dt="2021-11-20T22:08:37.328" v="2592" actId="20577"/>
          <ac:spMkLst>
            <pc:docMk/>
            <pc:sldMk cId="3200480909" sldId="286"/>
            <ac:spMk id="3" creationId="{A0EDB4A7-A994-4025-AB43-5C4B1E525702}"/>
          </ac:spMkLst>
        </pc:spChg>
      </pc:sldChg>
      <pc:sldChg chg="del">
        <pc:chgData name="Nathan" userId="0b467c1e-8edb-4d16-8f75-0a21acbfec38" providerId="ADAL" clId="{19AD0640-FFB6-406D-A2A4-948E7C50460F}" dt="2021-11-20T22:02:09.507" v="2452" actId="47"/>
        <pc:sldMkLst>
          <pc:docMk/>
          <pc:sldMk cId="1598710389" sldId="287"/>
        </pc:sldMkLst>
      </pc:sldChg>
      <pc:sldChg chg="del">
        <pc:chgData name="Nathan" userId="0b467c1e-8edb-4d16-8f75-0a21acbfec38" providerId="ADAL" clId="{19AD0640-FFB6-406D-A2A4-948E7C50460F}" dt="2021-11-20T22:02:22.970" v="2455" actId="47"/>
        <pc:sldMkLst>
          <pc:docMk/>
          <pc:sldMk cId="3964592869" sldId="288"/>
        </pc:sldMkLst>
      </pc:sldChg>
      <pc:sldChg chg="modSp mod modNotesTx">
        <pc:chgData name="Nathan" userId="0b467c1e-8edb-4d16-8f75-0a21acbfec38" providerId="ADAL" clId="{19AD0640-FFB6-406D-A2A4-948E7C50460F}" dt="2021-11-20T21:39:25.750" v="1303" actId="20577"/>
        <pc:sldMkLst>
          <pc:docMk/>
          <pc:sldMk cId="1195243076" sldId="305"/>
        </pc:sldMkLst>
        <pc:spChg chg="mod">
          <ac:chgData name="Nathan" userId="0b467c1e-8edb-4d16-8f75-0a21acbfec38" providerId="ADAL" clId="{19AD0640-FFB6-406D-A2A4-948E7C50460F}" dt="2021-11-20T21:34:59.063" v="602" actId="20577"/>
          <ac:spMkLst>
            <pc:docMk/>
            <pc:sldMk cId="1195243076" sldId="305"/>
            <ac:spMk id="3" creationId="{294425BD-D641-44CD-9439-7F6433A52A1F}"/>
          </ac:spMkLst>
        </pc:spChg>
      </pc:sldChg>
      <pc:sldChg chg="modNotesTx">
        <pc:chgData name="Nathan" userId="0b467c1e-8edb-4d16-8f75-0a21acbfec38" providerId="ADAL" clId="{19AD0640-FFB6-406D-A2A4-948E7C50460F}" dt="2021-11-20T21:42:47.818" v="2173" actId="6549"/>
        <pc:sldMkLst>
          <pc:docMk/>
          <pc:sldMk cId="538610350" sldId="307"/>
        </pc:sldMkLst>
      </pc:sldChg>
    </pc:docChg>
  </pc:docChgLst>
  <pc:docChgLst>
    <pc:chgData name="John Stehouwer" userId="01d3bb9a-5b9a-43e1-aa56-2ffce74a5fc5" providerId="ADAL" clId="{F607978B-E3E9-40E4-8930-923F3DD92800}"/>
    <pc:docChg chg="undo redo custSel addSld delSld modSld sldOrd">
      <pc:chgData name="John Stehouwer" userId="01d3bb9a-5b9a-43e1-aa56-2ffce74a5fc5" providerId="ADAL" clId="{F607978B-E3E9-40E4-8930-923F3DD92800}" dt="2021-12-01T20:20:02.027" v="9504" actId="20577"/>
      <pc:docMkLst>
        <pc:docMk/>
      </pc:docMkLst>
      <pc:sldChg chg="modSp mod">
        <pc:chgData name="John Stehouwer" userId="01d3bb9a-5b9a-43e1-aa56-2ffce74a5fc5" providerId="ADAL" clId="{F607978B-E3E9-40E4-8930-923F3DD92800}" dt="2021-11-30T16:35:49.142" v="2897" actId="20577"/>
        <pc:sldMkLst>
          <pc:docMk/>
          <pc:sldMk cId="0" sldId="256"/>
        </pc:sldMkLst>
        <pc:spChg chg="mod">
          <ac:chgData name="John Stehouwer" userId="01d3bb9a-5b9a-43e1-aa56-2ffce74a5fc5" providerId="ADAL" clId="{F607978B-E3E9-40E4-8930-923F3DD92800}" dt="2021-11-28T22:10:44.772" v="16" actId="20577"/>
          <ac:spMkLst>
            <pc:docMk/>
            <pc:sldMk cId="0" sldId="256"/>
            <ac:spMk id="5" creationId="{00000000-0000-0000-0000-000000000000}"/>
          </ac:spMkLst>
        </pc:spChg>
        <pc:spChg chg="mod">
          <ac:chgData name="John Stehouwer" userId="01d3bb9a-5b9a-43e1-aa56-2ffce74a5fc5" providerId="ADAL" clId="{F607978B-E3E9-40E4-8930-923F3DD92800}" dt="2021-11-30T16:35:49.142" v="2897" actId="20577"/>
          <ac:spMkLst>
            <pc:docMk/>
            <pc:sldMk cId="0" sldId="256"/>
            <ac:spMk id="6" creationId="{00000000-0000-0000-0000-000000000000}"/>
          </ac:spMkLst>
        </pc:spChg>
      </pc:sldChg>
      <pc:sldChg chg="del">
        <pc:chgData name="John Stehouwer" userId="01d3bb9a-5b9a-43e1-aa56-2ffce74a5fc5" providerId="ADAL" clId="{F607978B-E3E9-40E4-8930-923F3DD92800}" dt="2021-11-28T22:10:24.681" v="1" actId="47"/>
        <pc:sldMkLst>
          <pc:docMk/>
          <pc:sldMk cId="1393373996" sldId="260"/>
        </pc:sldMkLst>
      </pc:sldChg>
      <pc:sldChg chg="del">
        <pc:chgData name="John Stehouwer" userId="01d3bb9a-5b9a-43e1-aa56-2ffce74a5fc5" providerId="ADAL" clId="{F607978B-E3E9-40E4-8930-923F3DD92800}" dt="2021-11-28T22:10:24.681" v="1" actId="47"/>
        <pc:sldMkLst>
          <pc:docMk/>
          <pc:sldMk cId="1533743895" sldId="261"/>
        </pc:sldMkLst>
      </pc:sldChg>
      <pc:sldChg chg="del">
        <pc:chgData name="John Stehouwer" userId="01d3bb9a-5b9a-43e1-aa56-2ffce74a5fc5" providerId="ADAL" clId="{F607978B-E3E9-40E4-8930-923F3DD92800}" dt="2021-11-28T22:10:24.681" v="1" actId="47"/>
        <pc:sldMkLst>
          <pc:docMk/>
          <pc:sldMk cId="4021007181" sldId="262"/>
        </pc:sldMkLst>
      </pc:sldChg>
      <pc:sldChg chg="del">
        <pc:chgData name="John Stehouwer" userId="01d3bb9a-5b9a-43e1-aa56-2ffce74a5fc5" providerId="ADAL" clId="{F607978B-E3E9-40E4-8930-923F3DD92800}" dt="2021-11-28T22:10:13.134" v="0" actId="47"/>
        <pc:sldMkLst>
          <pc:docMk/>
          <pc:sldMk cId="2725685718" sldId="263"/>
        </pc:sldMkLst>
      </pc:sldChg>
      <pc:sldChg chg="del">
        <pc:chgData name="John Stehouwer" userId="01d3bb9a-5b9a-43e1-aa56-2ffce74a5fc5" providerId="ADAL" clId="{F607978B-E3E9-40E4-8930-923F3DD92800}" dt="2021-11-28T22:10:24.681" v="1" actId="47"/>
        <pc:sldMkLst>
          <pc:docMk/>
          <pc:sldMk cId="514020484" sldId="264"/>
        </pc:sldMkLst>
      </pc:sldChg>
      <pc:sldChg chg="del">
        <pc:chgData name="John Stehouwer" userId="01d3bb9a-5b9a-43e1-aa56-2ffce74a5fc5" providerId="ADAL" clId="{F607978B-E3E9-40E4-8930-923F3DD92800}" dt="2021-11-28T22:10:13.134" v="0" actId="47"/>
        <pc:sldMkLst>
          <pc:docMk/>
          <pc:sldMk cId="1408881138" sldId="265"/>
        </pc:sldMkLst>
      </pc:sldChg>
      <pc:sldChg chg="del">
        <pc:chgData name="John Stehouwer" userId="01d3bb9a-5b9a-43e1-aa56-2ffce74a5fc5" providerId="ADAL" clId="{F607978B-E3E9-40E4-8930-923F3DD92800}" dt="2021-11-28T22:10:13.134" v="0" actId="47"/>
        <pc:sldMkLst>
          <pc:docMk/>
          <pc:sldMk cId="3025184997" sldId="266"/>
        </pc:sldMkLst>
      </pc:sldChg>
      <pc:sldChg chg="addSp delSp modSp mod delAnim">
        <pc:chgData name="John Stehouwer" userId="01d3bb9a-5b9a-43e1-aa56-2ffce74a5fc5" providerId="ADAL" clId="{F607978B-E3E9-40E4-8930-923F3DD92800}" dt="2021-11-28T23:22:39.892" v="1021" actId="207"/>
        <pc:sldMkLst>
          <pc:docMk/>
          <pc:sldMk cId="4220161976" sldId="267"/>
        </pc:sldMkLst>
        <pc:graphicFrameChg chg="add mod modGraphic">
          <ac:chgData name="John Stehouwer" userId="01d3bb9a-5b9a-43e1-aa56-2ffce74a5fc5" providerId="ADAL" clId="{F607978B-E3E9-40E4-8930-923F3DD92800}" dt="2021-11-28T23:22:39.892" v="1021" actId="207"/>
          <ac:graphicFrameMkLst>
            <pc:docMk/>
            <pc:sldMk cId="4220161976" sldId="267"/>
            <ac:graphicFrameMk id="6" creationId="{A6E13B5B-6C17-46CB-9644-8AAD8A937EFC}"/>
          </ac:graphicFrameMkLst>
        </pc:graphicFrameChg>
        <pc:picChg chg="mod">
          <ac:chgData name="John Stehouwer" userId="01d3bb9a-5b9a-43e1-aa56-2ffce74a5fc5" providerId="ADAL" clId="{F607978B-E3E9-40E4-8930-923F3DD92800}" dt="2021-11-28T23:02:21.350" v="840" actId="1076"/>
          <ac:picMkLst>
            <pc:docMk/>
            <pc:sldMk cId="4220161976" sldId="267"/>
            <ac:picMk id="5" creationId="{4A6BB893-18D5-4549-9D5F-00524222B8BE}"/>
          </ac:picMkLst>
        </pc:picChg>
        <pc:picChg chg="mod">
          <ac:chgData name="John Stehouwer" userId="01d3bb9a-5b9a-43e1-aa56-2ffce74a5fc5" providerId="ADAL" clId="{F607978B-E3E9-40E4-8930-923F3DD92800}" dt="2021-11-28T23:02:16.806" v="839" actId="14100"/>
          <ac:picMkLst>
            <pc:docMk/>
            <pc:sldMk cId="4220161976" sldId="267"/>
            <ac:picMk id="7" creationId="{51DADCBD-16E1-4039-B14C-CE910D55DA24}"/>
          </ac:picMkLst>
        </pc:picChg>
        <pc:picChg chg="del">
          <ac:chgData name="John Stehouwer" userId="01d3bb9a-5b9a-43e1-aa56-2ffce74a5fc5" providerId="ADAL" clId="{F607978B-E3E9-40E4-8930-923F3DD92800}" dt="2021-11-28T23:02:11.334" v="837" actId="478"/>
          <ac:picMkLst>
            <pc:docMk/>
            <pc:sldMk cId="4220161976" sldId="267"/>
            <ac:picMk id="9" creationId="{89274525-26A2-4810-920F-498FF7EC4E19}"/>
          </ac:picMkLst>
        </pc:picChg>
        <pc:picChg chg="del">
          <ac:chgData name="John Stehouwer" userId="01d3bb9a-5b9a-43e1-aa56-2ffce74a5fc5" providerId="ADAL" clId="{F607978B-E3E9-40E4-8930-923F3DD92800}" dt="2021-11-28T23:02:13.093" v="838" actId="478"/>
          <ac:picMkLst>
            <pc:docMk/>
            <pc:sldMk cId="4220161976" sldId="267"/>
            <ac:picMk id="11" creationId="{8E8D4160-98A3-45AB-9C03-ADF820949409}"/>
          </ac:picMkLst>
        </pc:picChg>
      </pc:sldChg>
      <pc:sldChg chg="del">
        <pc:chgData name="John Stehouwer" userId="01d3bb9a-5b9a-43e1-aa56-2ffce74a5fc5" providerId="ADAL" clId="{F607978B-E3E9-40E4-8930-923F3DD92800}" dt="2021-11-28T22:10:24.681" v="1" actId="47"/>
        <pc:sldMkLst>
          <pc:docMk/>
          <pc:sldMk cId="2980342445" sldId="268"/>
        </pc:sldMkLst>
      </pc:sldChg>
      <pc:sldChg chg="addSp delSp modSp add del mod ord modAnim delCm modNotesTx">
        <pc:chgData name="John Stehouwer" userId="01d3bb9a-5b9a-43e1-aa56-2ffce74a5fc5" providerId="ADAL" clId="{F607978B-E3E9-40E4-8930-923F3DD92800}" dt="2021-12-01T15:46:59.753" v="8858" actId="20577"/>
        <pc:sldMkLst>
          <pc:docMk/>
          <pc:sldMk cId="3397338090" sldId="270"/>
        </pc:sldMkLst>
        <pc:spChg chg="mod">
          <ac:chgData name="John Stehouwer" userId="01d3bb9a-5b9a-43e1-aa56-2ffce74a5fc5" providerId="ADAL" clId="{F607978B-E3E9-40E4-8930-923F3DD92800}" dt="2021-12-01T01:48:13.079" v="8694" actId="20577"/>
          <ac:spMkLst>
            <pc:docMk/>
            <pc:sldMk cId="3397338090" sldId="270"/>
            <ac:spMk id="2" creationId="{F6EB9501-C492-4A35-B4B6-922516692D6D}"/>
          </ac:spMkLst>
        </pc:spChg>
        <pc:spChg chg="mod">
          <ac:chgData name="John Stehouwer" userId="01d3bb9a-5b9a-43e1-aa56-2ffce74a5fc5" providerId="ADAL" clId="{F607978B-E3E9-40E4-8930-923F3DD92800}" dt="2021-12-01T15:46:40.569" v="8856" actId="20577"/>
          <ac:spMkLst>
            <pc:docMk/>
            <pc:sldMk cId="3397338090" sldId="270"/>
            <ac:spMk id="3" creationId="{73302B51-3CCD-4159-9D6A-C12083748D9D}"/>
          </ac:spMkLst>
        </pc:spChg>
        <pc:graphicFrameChg chg="add del mod">
          <ac:chgData name="John Stehouwer" userId="01d3bb9a-5b9a-43e1-aa56-2ffce74a5fc5" providerId="ADAL" clId="{F607978B-E3E9-40E4-8930-923F3DD92800}" dt="2021-11-28T23:22:18.515" v="1019"/>
          <ac:graphicFrameMkLst>
            <pc:docMk/>
            <pc:sldMk cId="3397338090" sldId="270"/>
            <ac:graphicFrameMk id="5" creationId="{69EC688E-B19E-4C71-92FC-A5E23F82C3B9}"/>
          </ac:graphicFrameMkLst>
        </pc:graphicFrameChg>
        <pc:graphicFrameChg chg="add mod">
          <ac:chgData name="John Stehouwer" userId="01d3bb9a-5b9a-43e1-aa56-2ffce74a5fc5" providerId="ADAL" clId="{F607978B-E3E9-40E4-8930-923F3DD92800}" dt="2021-11-28T23:22:53.318" v="1022"/>
          <ac:graphicFrameMkLst>
            <pc:docMk/>
            <pc:sldMk cId="3397338090" sldId="270"/>
            <ac:graphicFrameMk id="6" creationId="{009BC23E-DE52-412D-8C1C-4CD0B86F2401}"/>
          </ac:graphicFrameMkLst>
        </pc:graphicFrameChg>
        <pc:graphicFrameChg chg="add mod">
          <ac:chgData name="John Stehouwer" userId="01d3bb9a-5b9a-43e1-aa56-2ffce74a5fc5" providerId="ADAL" clId="{F607978B-E3E9-40E4-8930-923F3DD92800}" dt="2021-11-30T02:58:54.021" v="2303"/>
          <ac:graphicFrameMkLst>
            <pc:docMk/>
            <pc:sldMk cId="3397338090" sldId="270"/>
            <ac:graphicFrameMk id="7" creationId="{F3FF2560-4F2B-4DCF-B6CD-8FB1E31ED4F7}"/>
          </ac:graphicFrameMkLst>
        </pc:graphicFrameChg>
        <pc:graphicFrameChg chg="del">
          <ac:chgData name="John Stehouwer" userId="01d3bb9a-5b9a-43e1-aa56-2ffce74a5fc5" providerId="ADAL" clId="{F607978B-E3E9-40E4-8930-923F3DD92800}" dt="2021-11-30T02:58:52.916" v="2302" actId="478"/>
          <ac:graphicFrameMkLst>
            <pc:docMk/>
            <pc:sldMk cId="3397338090" sldId="270"/>
            <ac:graphicFrameMk id="8" creationId="{C93F66AF-C08B-479D-B62F-B7BCE2C08A25}"/>
          </ac:graphicFrameMkLst>
        </pc:graphicFrameChg>
        <pc:picChg chg="mod">
          <ac:chgData name="John Stehouwer" userId="01d3bb9a-5b9a-43e1-aa56-2ffce74a5fc5" providerId="ADAL" clId="{F607978B-E3E9-40E4-8930-923F3DD92800}" dt="2021-11-30T03:22:28.998" v="2495" actId="1076"/>
          <ac:picMkLst>
            <pc:docMk/>
            <pc:sldMk cId="3397338090" sldId="270"/>
            <ac:picMk id="1026" creationId="{490079A6-013B-4A23-B2B9-719982E290B3}"/>
          </ac:picMkLst>
        </pc:picChg>
      </pc:sldChg>
      <pc:sldChg chg="del">
        <pc:chgData name="John Stehouwer" userId="01d3bb9a-5b9a-43e1-aa56-2ffce74a5fc5" providerId="ADAL" clId="{F607978B-E3E9-40E4-8930-923F3DD92800}" dt="2021-11-28T22:10:24.681" v="1" actId="47"/>
        <pc:sldMkLst>
          <pc:docMk/>
          <pc:sldMk cId="3248033959" sldId="271"/>
        </pc:sldMkLst>
      </pc:sldChg>
      <pc:sldChg chg="del">
        <pc:chgData name="John Stehouwer" userId="01d3bb9a-5b9a-43e1-aa56-2ffce74a5fc5" providerId="ADAL" clId="{F607978B-E3E9-40E4-8930-923F3DD92800}" dt="2021-11-28T22:10:24.681" v="1" actId="47"/>
        <pc:sldMkLst>
          <pc:docMk/>
          <pc:sldMk cId="1534944800" sldId="272"/>
        </pc:sldMkLst>
      </pc:sldChg>
      <pc:sldChg chg="addSp modSp add del mod">
        <pc:chgData name="John Stehouwer" userId="01d3bb9a-5b9a-43e1-aa56-2ffce74a5fc5" providerId="ADAL" clId="{F607978B-E3E9-40E4-8930-923F3DD92800}" dt="2021-11-29T15:52:45.802" v="1344" actId="207"/>
        <pc:sldMkLst>
          <pc:docMk/>
          <pc:sldMk cId="3735172298" sldId="275"/>
        </pc:sldMkLst>
        <pc:graphicFrameChg chg="add mod modGraphic">
          <ac:chgData name="John Stehouwer" userId="01d3bb9a-5b9a-43e1-aa56-2ffce74a5fc5" providerId="ADAL" clId="{F607978B-E3E9-40E4-8930-923F3DD92800}" dt="2021-11-29T15:52:45.802" v="1344" actId="207"/>
          <ac:graphicFrameMkLst>
            <pc:docMk/>
            <pc:sldMk cId="3735172298" sldId="275"/>
            <ac:graphicFrameMk id="4" creationId="{6A7F9102-D49A-4191-A708-252CD95BD9BA}"/>
          </ac:graphicFrameMkLst>
        </pc:graphicFrameChg>
      </pc:sldChg>
      <pc:sldChg chg="del">
        <pc:chgData name="John Stehouwer" userId="01d3bb9a-5b9a-43e1-aa56-2ffce74a5fc5" providerId="ADAL" clId="{F607978B-E3E9-40E4-8930-923F3DD92800}" dt="2021-11-28T22:10:24.681" v="1" actId="47"/>
        <pc:sldMkLst>
          <pc:docMk/>
          <pc:sldMk cId="1377416385" sldId="277"/>
        </pc:sldMkLst>
      </pc:sldChg>
      <pc:sldChg chg="del">
        <pc:chgData name="John Stehouwer" userId="01d3bb9a-5b9a-43e1-aa56-2ffce74a5fc5" providerId="ADAL" clId="{F607978B-E3E9-40E4-8930-923F3DD92800}" dt="2021-11-28T22:10:24.681" v="1" actId="47"/>
        <pc:sldMkLst>
          <pc:docMk/>
          <pc:sldMk cId="3018325803" sldId="281"/>
        </pc:sldMkLst>
      </pc:sldChg>
      <pc:sldChg chg="del">
        <pc:chgData name="John Stehouwer" userId="01d3bb9a-5b9a-43e1-aa56-2ffce74a5fc5" providerId="ADAL" clId="{F607978B-E3E9-40E4-8930-923F3DD92800}" dt="2021-11-28T22:10:24.681" v="1" actId="47"/>
        <pc:sldMkLst>
          <pc:docMk/>
          <pc:sldMk cId="662797985" sldId="282"/>
        </pc:sldMkLst>
      </pc:sldChg>
      <pc:sldChg chg="del">
        <pc:chgData name="John Stehouwer" userId="01d3bb9a-5b9a-43e1-aa56-2ffce74a5fc5" providerId="ADAL" clId="{F607978B-E3E9-40E4-8930-923F3DD92800}" dt="2021-11-28T22:10:13.134" v="0" actId="47"/>
        <pc:sldMkLst>
          <pc:docMk/>
          <pc:sldMk cId="3200480909" sldId="286"/>
        </pc:sldMkLst>
      </pc:sldChg>
      <pc:sldChg chg="del">
        <pc:chgData name="John Stehouwer" userId="01d3bb9a-5b9a-43e1-aa56-2ffce74a5fc5" providerId="ADAL" clId="{F607978B-E3E9-40E4-8930-923F3DD92800}" dt="2021-11-28T22:10:24.681" v="1" actId="47"/>
        <pc:sldMkLst>
          <pc:docMk/>
          <pc:sldMk cId="2236346762" sldId="296"/>
        </pc:sldMkLst>
      </pc:sldChg>
      <pc:sldChg chg="del">
        <pc:chgData name="John Stehouwer" userId="01d3bb9a-5b9a-43e1-aa56-2ffce74a5fc5" providerId="ADAL" clId="{F607978B-E3E9-40E4-8930-923F3DD92800}" dt="2021-11-28T22:10:24.681" v="1" actId="47"/>
        <pc:sldMkLst>
          <pc:docMk/>
          <pc:sldMk cId="1647788425" sldId="298"/>
        </pc:sldMkLst>
      </pc:sldChg>
      <pc:sldChg chg="del">
        <pc:chgData name="John Stehouwer" userId="01d3bb9a-5b9a-43e1-aa56-2ffce74a5fc5" providerId="ADAL" clId="{F607978B-E3E9-40E4-8930-923F3DD92800}" dt="2021-11-28T22:10:24.681" v="1" actId="47"/>
        <pc:sldMkLst>
          <pc:docMk/>
          <pc:sldMk cId="969333766" sldId="299"/>
        </pc:sldMkLst>
      </pc:sldChg>
      <pc:sldChg chg="del">
        <pc:chgData name="John Stehouwer" userId="01d3bb9a-5b9a-43e1-aa56-2ffce74a5fc5" providerId="ADAL" clId="{F607978B-E3E9-40E4-8930-923F3DD92800}" dt="2021-11-28T22:10:24.681" v="1" actId="47"/>
        <pc:sldMkLst>
          <pc:docMk/>
          <pc:sldMk cId="320672510" sldId="300"/>
        </pc:sldMkLst>
      </pc:sldChg>
      <pc:sldChg chg="del">
        <pc:chgData name="John Stehouwer" userId="01d3bb9a-5b9a-43e1-aa56-2ffce74a5fc5" providerId="ADAL" clId="{F607978B-E3E9-40E4-8930-923F3DD92800}" dt="2021-11-28T22:10:24.681" v="1" actId="47"/>
        <pc:sldMkLst>
          <pc:docMk/>
          <pc:sldMk cId="4273216523" sldId="303"/>
        </pc:sldMkLst>
      </pc:sldChg>
      <pc:sldChg chg="del">
        <pc:chgData name="John Stehouwer" userId="01d3bb9a-5b9a-43e1-aa56-2ffce74a5fc5" providerId="ADAL" clId="{F607978B-E3E9-40E4-8930-923F3DD92800}" dt="2021-11-28T22:10:24.681" v="1" actId="47"/>
        <pc:sldMkLst>
          <pc:docMk/>
          <pc:sldMk cId="3220968589" sldId="304"/>
        </pc:sldMkLst>
      </pc:sldChg>
      <pc:sldChg chg="addSp delSp modSp mod ord">
        <pc:chgData name="John Stehouwer" userId="01d3bb9a-5b9a-43e1-aa56-2ffce74a5fc5" providerId="ADAL" clId="{F607978B-E3E9-40E4-8930-923F3DD92800}" dt="2021-11-29T16:04:06.180" v="1404" actId="1076"/>
        <pc:sldMkLst>
          <pc:docMk/>
          <pc:sldMk cId="1195243076" sldId="305"/>
        </pc:sldMkLst>
        <pc:spChg chg="mod">
          <ac:chgData name="John Stehouwer" userId="01d3bb9a-5b9a-43e1-aa56-2ffce74a5fc5" providerId="ADAL" clId="{F607978B-E3E9-40E4-8930-923F3DD92800}" dt="2021-11-29T16:04:02.158" v="1403" actId="20577"/>
          <ac:spMkLst>
            <pc:docMk/>
            <pc:sldMk cId="1195243076" sldId="305"/>
            <ac:spMk id="3" creationId="{294425BD-D641-44CD-9439-7F6433A52A1F}"/>
          </ac:spMkLst>
        </pc:spChg>
        <pc:spChg chg="add mod">
          <ac:chgData name="John Stehouwer" userId="01d3bb9a-5b9a-43e1-aa56-2ffce74a5fc5" providerId="ADAL" clId="{F607978B-E3E9-40E4-8930-923F3DD92800}" dt="2021-11-29T16:04:06.180" v="1404" actId="1076"/>
          <ac:spMkLst>
            <pc:docMk/>
            <pc:sldMk cId="1195243076" sldId="305"/>
            <ac:spMk id="4" creationId="{C49EF6AF-EE82-4834-BE29-87C3D67B0EC3}"/>
          </ac:spMkLst>
        </pc:spChg>
        <pc:spChg chg="del">
          <ac:chgData name="John Stehouwer" userId="01d3bb9a-5b9a-43e1-aa56-2ffce74a5fc5" providerId="ADAL" clId="{F607978B-E3E9-40E4-8930-923F3DD92800}" dt="2021-11-28T22:54:32.389" v="396" actId="478"/>
          <ac:spMkLst>
            <pc:docMk/>
            <pc:sldMk cId="1195243076" sldId="305"/>
            <ac:spMk id="7" creationId="{8260C947-8A61-4136-BEE3-E05A64880B55}"/>
          </ac:spMkLst>
        </pc:spChg>
        <pc:spChg chg="del">
          <ac:chgData name="John Stehouwer" userId="01d3bb9a-5b9a-43e1-aa56-2ffce74a5fc5" providerId="ADAL" clId="{F607978B-E3E9-40E4-8930-923F3DD92800}" dt="2021-11-28T22:54:32.389" v="396" actId="478"/>
          <ac:spMkLst>
            <pc:docMk/>
            <pc:sldMk cId="1195243076" sldId="305"/>
            <ac:spMk id="8" creationId="{0366270C-8268-495F-83D2-E5037CA997C6}"/>
          </ac:spMkLst>
        </pc:spChg>
        <pc:spChg chg="add del mod">
          <ac:chgData name="John Stehouwer" userId="01d3bb9a-5b9a-43e1-aa56-2ffce74a5fc5" providerId="ADAL" clId="{F607978B-E3E9-40E4-8930-923F3DD92800}" dt="2021-11-28T22:41:36.255" v="178" actId="478"/>
          <ac:spMkLst>
            <pc:docMk/>
            <pc:sldMk cId="1195243076" sldId="305"/>
            <ac:spMk id="9" creationId="{C36FDAF5-1C33-4543-90CC-2B28A7759368}"/>
          </ac:spMkLst>
        </pc:spChg>
        <pc:spChg chg="add del mod">
          <ac:chgData name="John Stehouwer" userId="01d3bb9a-5b9a-43e1-aa56-2ffce74a5fc5" providerId="ADAL" clId="{F607978B-E3E9-40E4-8930-923F3DD92800}" dt="2021-11-28T22:41:36.255" v="178" actId="478"/>
          <ac:spMkLst>
            <pc:docMk/>
            <pc:sldMk cId="1195243076" sldId="305"/>
            <ac:spMk id="11" creationId="{3CC47C9E-D90D-4B36-9293-859604ACB39B}"/>
          </ac:spMkLst>
        </pc:spChg>
        <pc:spChg chg="add del mod">
          <ac:chgData name="John Stehouwer" userId="01d3bb9a-5b9a-43e1-aa56-2ffce74a5fc5" providerId="ADAL" clId="{F607978B-E3E9-40E4-8930-923F3DD92800}" dt="2021-11-28T22:41:36.255" v="178" actId="478"/>
          <ac:spMkLst>
            <pc:docMk/>
            <pc:sldMk cId="1195243076" sldId="305"/>
            <ac:spMk id="13" creationId="{515BE98B-ECC8-44AE-AD8D-46CC3104F8E8}"/>
          </ac:spMkLst>
        </pc:spChg>
        <pc:spChg chg="add del mod">
          <ac:chgData name="John Stehouwer" userId="01d3bb9a-5b9a-43e1-aa56-2ffce74a5fc5" providerId="ADAL" clId="{F607978B-E3E9-40E4-8930-923F3DD92800}" dt="2021-11-28T22:41:36.255" v="178" actId="478"/>
          <ac:spMkLst>
            <pc:docMk/>
            <pc:sldMk cId="1195243076" sldId="305"/>
            <ac:spMk id="14" creationId="{B7B4FE07-36E4-420B-B557-3D2CD62B7778}"/>
          </ac:spMkLst>
        </pc:spChg>
        <pc:spChg chg="add del mod">
          <ac:chgData name="John Stehouwer" userId="01d3bb9a-5b9a-43e1-aa56-2ffce74a5fc5" providerId="ADAL" clId="{F607978B-E3E9-40E4-8930-923F3DD92800}" dt="2021-11-28T22:41:36.255" v="178" actId="478"/>
          <ac:spMkLst>
            <pc:docMk/>
            <pc:sldMk cId="1195243076" sldId="305"/>
            <ac:spMk id="15" creationId="{48731DEA-AE8E-48D2-A861-6554823EE769}"/>
          </ac:spMkLst>
        </pc:spChg>
        <pc:graphicFrameChg chg="add del mod modGraphic">
          <ac:chgData name="John Stehouwer" userId="01d3bb9a-5b9a-43e1-aa56-2ffce74a5fc5" providerId="ADAL" clId="{F607978B-E3E9-40E4-8930-923F3DD92800}" dt="2021-11-28T22:36:10.295" v="69" actId="3680"/>
          <ac:graphicFrameMkLst>
            <pc:docMk/>
            <pc:sldMk cId="1195243076" sldId="305"/>
            <ac:graphicFrameMk id="4" creationId="{F4E7DD7F-887E-4958-9F6C-E5FC05BCB944}"/>
          </ac:graphicFrameMkLst>
        </pc:graphicFrameChg>
        <pc:graphicFrameChg chg="add mod">
          <ac:chgData name="John Stehouwer" userId="01d3bb9a-5b9a-43e1-aa56-2ffce74a5fc5" providerId="ADAL" clId="{F607978B-E3E9-40E4-8930-923F3DD92800}" dt="2021-11-29T15:22:40.768" v="1243"/>
          <ac:graphicFrameMkLst>
            <pc:docMk/>
            <pc:sldMk cId="1195243076" sldId="305"/>
            <ac:graphicFrameMk id="5" creationId="{D2A32642-CF33-4B31-AE7D-54AEAEC4AA60}"/>
          </ac:graphicFrameMkLst>
        </pc:graphicFrameChg>
        <pc:graphicFrameChg chg="add del mod modGraphic">
          <ac:chgData name="John Stehouwer" userId="01d3bb9a-5b9a-43e1-aa56-2ffce74a5fc5" providerId="ADAL" clId="{F607978B-E3E9-40E4-8930-923F3DD92800}" dt="2021-11-28T23:03:37.667" v="866" actId="478"/>
          <ac:graphicFrameMkLst>
            <pc:docMk/>
            <pc:sldMk cId="1195243076" sldId="305"/>
            <ac:graphicFrameMk id="6" creationId="{42B0CE01-DCD6-4265-8079-15249DE06397}"/>
          </ac:graphicFrameMkLst>
        </pc:graphicFrameChg>
        <pc:cxnChg chg="del">
          <ac:chgData name="John Stehouwer" userId="01d3bb9a-5b9a-43e1-aa56-2ffce74a5fc5" providerId="ADAL" clId="{F607978B-E3E9-40E4-8930-923F3DD92800}" dt="2021-11-28T22:54:25.236" v="395" actId="478"/>
          <ac:cxnSpMkLst>
            <pc:docMk/>
            <pc:sldMk cId="1195243076" sldId="305"/>
            <ac:cxnSpMk id="5" creationId="{DB94C6F5-B27F-47CD-99B1-A5E37E22C6C7}"/>
          </ac:cxnSpMkLst>
        </pc:cxnChg>
        <pc:cxnChg chg="del">
          <ac:chgData name="John Stehouwer" userId="01d3bb9a-5b9a-43e1-aa56-2ffce74a5fc5" providerId="ADAL" clId="{F607978B-E3E9-40E4-8930-923F3DD92800}" dt="2021-11-28T22:54:32.389" v="396" actId="478"/>
          <ac:cxnSpMkLst>
            <pc:docMk/>
            <pc:sldMk cId="1195243076" sldId="305"/>
            <ac:cxnSpMk id="10" creationId="{7FBE2676-8D6B-4E66-B437-CFCE66DC2A4A}"/>
          </ac:cxnSpMkLst>
        </pc:cxnChg>
        <pc:cxnChg chg="del">
          <ac:chgData name="John Stehouwer" userId="01d3bb9a-5b9a-43e1-aa56-2ffce74a5fc5" providerId="ADAL" clId="{F607978B-E3E9-40E4-8930-923F3DD92800}" dt="2021-11-28T22:54:32.389" v="396" actId="478"/>
          <ac:cxnSpMkLst>
            <pc:docMk/>
            <pc:sldMk cId="1195243076" sldId="305"/>
            <ac:cxnSpMk id="12" creationId="{755FD5BF-06DA-4999-B44D-E49A6D8DB444}"/>
          </ac:cxnSpMkLst>
        </pc:cxnChg>
      </pc:sldChg>
      <pc:sldChg chg="del">
        <pc:chgData name="John Stehouwer" userId="01d3bb9a-5b9a-43e1-aa56-2ffce74a5fc5" providerId="ADAL" clId="{F607978B-E3E9-40E4-8930-923F3DD92800}" dt="2021-11-28T22:10:24.681" v="1" actId="47"/>
        <pc:sldMkLst>
          <pc:docMk/>
          <pc:sldMk cId="3503227771" sldId="306"/>
        </pc:sldMkLst>
      </pc:sldChg>
      <pc:sldChg chg="addSp delSp modSp mod ord">
        <pc:chgData name="John Stehouwer" userId="01d3bb9a-5b9a-43e1-aa56-2ffce74a5fc5" providerId="ADAL" clId="{F607978B-E3E9-40E4-8930-923F3DD92800}" dt="2021-11-28T23:20:00.462" v="1008"/>
        <pc:sldMkLst>
          <pc:docMk/>
          <pc:sldMk cId="538610350" sldId="307"/>
        </pc:sldMkLst>
        <pc:spChg chg="mod">
          <ac:chgData name="John Stehouwer" userId="01d3bb9a-5b9a-43e1-aa56-2ffce74a5fc5" providerId="ADAL" clId="{F607978B-E3E9-40E4-8930-923F3DD92800}" dt="2021-11-28T23:08:50.320" v="941" actId="20577"/>
          <ac:spMkLst>
            <pc:docMk/>
            <pc:sldMk cId="538610350" sldId="307"/>
            <ac:spMk id="2" creationId="{B64E1E40-0CF8-47E4-9E8A-FFAA356B889E}"/>
          </ac:spMkLst>
        </pc:spChg>
        <pc:spChg chg="mod">
          <ac:chgData name="John Stehouwer" userId="01d3bb9a-5b9a-43e1-aa56-2ffce74a5fc5" providerId="ADAL" clId="{F607978B-E3E9-40E4-8930-923F3DD92800}" dt="2021-11-28T23:20:00.462" v="1008"/>
          <ac:spMkLst>
            <pc:docMk/>
            <pc:sldMk cId="538610350" sldId="307"/>
            <ac:spMk id="3" creationId="{1CA1D5C1-BFD6-40C3-A3F3-B46C6993A212}"/>
          </ac:spMkLst>
        </pc:spChg>
        <pc:graphicFrameChg chg="add mod">
          <ac:chgData name="John Stehouwer" userId="01d3bb9a-5b9a-43e1-aa56-2ffce74a5fc5" providerId="ADAL" clId="{F607978B-E3E9-40E4-8930-923F3DD92800}" dt="2021-11-28T23:03:22.691" v="864"/>
          <ac:graphicFrameMkLst>
            <pc:docMk/>
            <pc:sldMk cId="538610350" sldId="307"/>
            <ac:graphicFrameMk id="6" creationId="{AE47D161-95CF-49B5-9608-FD01B91FA419}"/>
          </ac:graphicFrameMkLst>
        </pc:graphicFrameChg>
        <pc:picChg chg="add del mod">
          <ac:chgData name="John Stehouwer" userId="01d3bb9a-5b9a-43e1-aa56-2ffce74a5fc5" providerId="ADAL" clId="{F607978B-E3E9-40E4-8930-923F3DD92800}" dt="2021-11-28T22:43:07.927" v="184" actId="478"/>
          <ac:picMkLst>
            <pc:docMk/>
            <pc:sldMk cId="538610350" sldId="307"/>
            <ac:picMk id="4" creationId="{7A29FF78-912C-4594-B52B-667AD0E84FFD}"/>
          </ac:picMkLst>
        </pc:picChg>
        <pc:picChg chg="add mod">
          <ac:chgData name="John Stehouwer" userId="01d3bb9a-5b9a-43e1-aa56-2ffce74a5fc5" providerId="ADAL" clId="{F607978B-E3E9-40E4-8930-923F3DD92800}" dt="2021-11-28T22:56:52.438" v="499" actId="1076"/>
          <ac:picMkLst>
            <pc:docMk/>
            <pc:sldMk cId="538610350" sldId="307"/>
            <ac:picMk id="5" creationId="{3002180E-D727-44FC-B713-AB92BA5C6D3C}"/>
          </ac:picMkLst>
        </pc:picChg>
        <pc:picChg chg="add del mod">
          <ac:chgData name="John Stehouwer" userId="01d3bb9a-5b9a-43e1-aa56-2ffce74a5fc5" providerId="ADAL" clId="{F607978B-E3E9-40E4-8930-923F3DD92800}" dt="2021-11-28T22:46:15.508" v="228"/>
          <ac:picMkLst>
            <pc:docMk/>
            <pc:sldMk cId="538610350" sldId="307"/>
            <ac:picMk id="6" creationId="{F8B12516-D8C7-40E5-BDA5-EEF867EC5938}"/>
          </ac:picMkLst>
        </pc:picChg>
      </pc:sldChg>
      <pc:sldChg chg="addSp delSp modSp add del mod ord modTransition modAnim">
        <pc:chgData name="John Stehouwer" userId="01d3bb9a-5b9a-43e1-aa56-2ffce74a5fc5" providerId="ADAL" clId="{F607978B-E3E9-40E4-8930-923F3DD92800}" dt="2021-12-01T20:06:27.432" v="9503"/>
        <pc:sldMkLst>
          <pc:docMk/>
          <pc:sldMk cId="3774840988" sldId="308"/>
        </pc:sldMkLst>
        <pc:spChg chg="add mod">
          <ac:chgData name="John Stehouwer" userId="01d3bb9a-5b9a-43e1-aa56-2ffce74a5fc5" providerId="ADAL" clId="{F607978B-E3E9-40E4-8930-923F3DD92800}" dt="2021-11-28T23:29:42.710" v="1139" actId="1076"/>
          <ac:spMkLst>
            <pc:docMk/>
            <pc:sldMk cId="3774840988" sldId="308"/>
            <ac:spMk id="3" creationId="{668A8A02-9C77-4D4E-A0A1-91F07A48A589}"/>
          </ac:spMkLst>
        </pc:spChg>
        <pc:spChg chg="mod">
          <ac:chgData name="John Stehouwer" userId="01d3bb9a-5b9a-43e1-aa56-2ffce74a5fc5" providerId="ADAL" clId="{F607978B-E3E9-40E4-8930-923F3DD92800}" dt="2021-11-28T23:28:14.755" v="1122" actId="20577"/>
          <ac:spMkLst>
            <pc:docMk/>
            <pc:sldMk cId="3774840988" sldId="308"/>
            <ac:spMk id="16" creationId="{9B7BE663-B391-4459-A808-F85159FA27C8}"/>
          </ac:spMkLst>
        </pc:spChg>
        <pc:graphicFrameChg chg="add del mod">
          <ac:chgData name="John Stehouwer" userId="01d3bb9a-5b9a-43e1-aa56-2ffce74a5fc5" providerId="ADAL" clId="{F607978B-E3E9-40E4-8930-923F3DD92800}" dt="2021-11-28T23:22:16.879" v="1018"/>
          <ac:graphicFrameMkLst>
            <pc:docMk/>
            <pc:sldMk cId="3774840988" sldId="308"/>
            <ac:graphicFrameMk id="15" creationId="{4CD181A0-FEFB-4ACC-9DCF-F1554158CE90}"/>
          </ac:graphicFrameMkLst>
        </pc:graphicFrameChg>
        <pc:graphicFrameChg chg="add mod modGraphic">
          <ac:chgData name="John Stehouwer" userId="01d3bb9a-5b9a-43e1-aa56-2ffce74a5fc5" providerId="ADAL" clId="{F607978B-E3E9-40E4-8930-923F3DD92800}" dt="2021-11-28T23:23:43.268" v="1027" actId="207"/>
          <ac:graphicFrameMkLst>
            <pc:docMk/>
            <pc:sldMk cId="3774840988" sldId="308"/>
            <ac:graphicFrameMk id="24" creationId="{F70DD65B-A2E5-4A07-8034-0FDBF9805DBB}"/>
          </ac:graphicFrameMkLst>
        </pc:graphicFrameChg>
        <pc:picChg chg="mod">
          <ac:chgData name="John Stehouwer" userId="01d3bb9a-5b9a-43e1-aa56-2ffce74a5fc5" providerId="ADAL" clId="{F607978B-E3E9-40E4-8930-923F3DD92800}" dt="2021-11-28T23:29:39.685" v="1138" actId="1076"/>
          <ac:picMkLst>
            <pc:docMk/>
            <pc:sldMk cId="3774840988" sldId="308"/>
            <ac:picMk id="1026" creationId="{52D1D516-03CC-453D-ACB9-3AC5F0A04AC8}"/>
          </ac:picMkLst>
        </pc:picChg>
      </pc:sldChg>
      <pc:sldChg chg="del">
        <pc:chgData name="John Stehouwer" userId="01d3bb9a-5b9a-43e1-aa56-2ffce74a5fc5" providerId="ADAL" clId="{F607978B-E3E9-40E4-8930-923F3DD92800}" dt="2021-11-28T22:10:24.681" v="1" actId="47"/>
        <pc:sldMkLst>
          <pc:docMk/>
          <pc:sldMk cId="1738191747" sldId="309"/>
        </pc:sldMkLst>
      </pc:sldChg>
      <pc:sldChg chg="addSp delSp modSp add del mod">
        <pc:chgData name="John Stehouwer" userId="01d3bb9a-5b9a-43e1-aa56-2ffce74a5fc5" providerId="ADAL" clId="{F607978B-E3E9-40E4-8930-923F3DD92800}" dt="2021-11-30T03:38:20.890" v="2569" actId="2696"/>
        <pc:sldMkLst>
          <pc:docMk/>
          <pc:sldMk cId="1298330932" sldId="310"/>
        </pc:sldMkLst>
        <pc:spChg chg="mod">
          <ac:chgData name="John Stehouwer" userId="01d3bb9a-5b9a-43e1-aa56-2ffce74a5fc5" providerId="ADAL" clId="{F607978B-E3E9-40E4-8930-923F3DD92800}" dt="2021-11-28T23:24:14.360" v="1055" actId="20577"/>
          <ac:spMkLst>
            <pc:docMk/>
            <pc:sldMk cId="1298330932" sldId="310"/>
            <ac:spMk id="2" creationId="{E3739EF2-B5F3-4FC0-996D-1A9BC9676BEE}"/>
          </ac:spMkLst>
        </pc:spChg>
        <pc:graphicFrameChg chg="add del mod">
          <ac:chgData name="John Stehouwer" userId="01d3bb9a-5b9a-43e1-aa56-2ffce74a5fc5" providerId="ADAL" clId="{F607978B-E3E9-40E4-8930-923F3DD92800}" dt="2021-11-28T23:22:16.462" v="1017"/>
          <ac:graphicFrameMkLst>
            <pc:docMk/>
            <pc:sldMk cId="1298330932" sldId="310"/>
            <ac:graphicFrameMk id="7" creationId="{555199E6-A78A-4A51-B7A9-0A5754AEF6B0}"/>
          </ac:graphicFrameMkLst>
        </pc:graphicFrameChg>
        <pc:graphicFrameChg chg="add mod modGraphic">
          <ac:chgData name="John Stehouwer" userId="01d3bb9a-5b9a-43e1-aa56-2ffce74a5fc5" providerId="ADAL" clId="{F607978B-E3E9-40E4-8930-923F3DD92800}" dt="2021-11-28T23:31:44.272" v="1156" actId="207"/>
          <ac:graphicFrameMkLst>
            <pc:docMk/>
            <pc:sldMk cId="1298330932" sldId="310"/>
            <ac:graphicFrameMk id="8" creationId="{9E093116-3381-4A3A-88A6-D798AD775794}"/>
          </ac:graphicFrameMkLst>
        </pc:graphicFrameChg>
        <pc:picChg chg="mod">
          <ac:chgData name="John Stehouwer" userId="01d3bb9a-5b9a-43e1-aa56-2ffce74a5fc5" providerId="ADAL" clId="{F607978B-E3E9-40E4-8930-923F3DD92800}" dt="2021-11-28T23:25:30.495" v="1064" actId="1076"/>
          <ac:picMkLst>
            <pc:docMk/>
            <pc:sldMk cId="1298330932" sldId="310"/>
            <ac:picMk id="4" creationId="{E47E13E0-3B38-412D-83BA-DA058F1292D9}"/>
          </ac:picMkLst>
        </pc:picChg>
        <pc:picChg chg="del">
          <ac:chgData name="John Stehouwer" userId="01d3bb9a-5b9a-43e1-aa56-2ffce74a5fc5" providerId="ADAL" clId="{F607978B-E3E9-40E4-8930-923F3DD92800}" dt="2021-11-28T23:24:29.753" v="1056" actId="478"/>
          <ac:picMkLst>
            <pc:docMk/>
            <pc:sldMk cId="1298330932" sldId="310"/>
            <ac:picMk id="6" creationId="{9212C470-A66B-4F35-8270-0E6A40DF052E}"/>
          </ac:picMkLst>
        </pc:picChg>
        <pc:picChg chg="add mod">
          <ac:chgData name="John Stehouwer" userId="01d3bb9a-5b9a-43e1-aa56-2ffce74a5fc5" providerId="ADAL" clId="{F607978B-E3E9-40E4-8930-923F3DD92800}" dt="2021-11-28T23:25:23.636" v="1063" actId="1076"/>
          <ac:picMkLst>
            <pc:docMk/>
            <pc:sldMk cId="1298330932" sldId="310"/>
            <ac:picMk id="9" creationId="{3594A4C4-5440-44EE-A574-28B311097DEC}"/>
          </ac:picMkLst>
        </pc:picChg>
        <pc:picChg chg="add mod">
          <ac:chgData name="John Stehouwer" userId="01d3bb9a-5b9a-43e1-aa56-2ffce74a5fc5" providerId="ADAL" clId="{F607978B-E3E9-40E4-8930-923F3DD92800}" dt="2021-11-28T23:25:23.636" v="1063" actId="1076"/>
          <ac:picMkLst>
            <pc:docMk/>
            <pc:sldMk cId="1298330932" sldId="310"/>
            <ac:picMk id="10" creationId="{00ABA77C-3BC2-4849-A76E-BF850EF6C896}"/>
          </ac:picMkLst>
        </pc:picChg>
        <pc:picChg chg="mod">
          <ac:chgData name="John Stehouwer" userId="01d3bb9a-5b9a-43e1-aa56-2ffce74a5fc5" providerId="ADAL" clId="{F607978B-E3E9-40E4-8930-923F3DD92800}" dt="2021-11-28T23:25:30.495" v="1064" actId="1076"/>
          <ac:picMkLst>
            <pc:docMk/>
            <pc:sldMk cId="1298330932" sldId="310"/>
            <ac:picMk id="16" creationId="{097361E2-D4EB-4493-9F83-02E67C0EB3CA}"/>
          </ac:picMkLst>
        </pc:picChg>
      </pc:sldChg>
      <pc:sldChg chg="modSp del">
        <pc:chgData name="John Stehouwer" userId="01d3bb9a-5b9a-43e1-aa56-2ffce74a5fc5" providerId="ADAL" clId="{F607978B-E3E9-40E4-8930-923F3DD92800}" dt="2021-11-30T02:51:33.140" v="2245"/>
        <pc:sldMkLst>
          <pc:docMk/>
          <pc:sldMk cId="1090334326" sldId="311"/>
        </pc:sldMkLst>
        <pc:graphicFrameChg chg="mod">
          <ac:chgData name="John Stehouwer" userId="01d3bb9a-5b9a-43e1-aa56-2ffce74a5fc5" providerId="ADAL" clId="{F607978B-E3E9-40E4-8930-923F3DD92800}" dt="2021-11-30T02:51:33.140" v="2245"/>
          <ac:graphicFrameMkLst>
            <pc:docMk/>
            <pc:sldMk cId="1090334326" sldId="311"/>
            <ac:graphicFrameMk id="13" creationId="{9BBD79AB-E482-4F29-8F8D-B97947BEB2E2}"/>
          </ac:graphicFrameMkLst>
        </pc:graphicFrameChg>
      </pc:sldChg>
      <pc:sldChg chg="addSp delSp modSp add del">
        <pc:chgData name="John Stehouwer" userId="01d3bb9a-5b9a-43e1-aa56-2ffce74a5fc5" providerId="ADAL" clId="{F607978B-E3E9-40E4-8930-923F3DD92800}" dt="2021-11-28T23:25:48.520" v="1065" actId="47"/>
        <pc:sldMkLst>
          <pc:docMk/>
          <pc:sldMk cId="3953794855" sldId="312"/>
        </pc:sldMkLst>
        <pc:graphicFrameChg chg="add del mod">
          <ac:chgData name="John Stehouwer" userId="01d3bb9a-5b9a-43e1-aa56-2ffce74a5fc5" providerId="ADAL" clId="{F607978B-E3E9-40E4-8930-923F3DD92800}" dt="2021-11-28T23:22:16.145" v="1016"/>
          <ac:graphicFrameMkLst>
            <pc:docMk/>
            <pc:sldMk cId="3953794855" sldId="312"/>
            <ac:graphicFrameMk id="6" creationId="{D9CDA685-30D5-4F25-879B-403B2C5A3E0C}"/>
          </ac:graphicFrameMkLst>
        </pc:graphicFrameChg>
        <pc:graphicFrameChg chg="add mod">
          <ac:chgData name="John Stehouwer" userId="01d3bb9a-5b9a-43e1-aa56-2ffce74a5fc5" providerId="ADAL" clId="{F607978B-E3E9-40E4-8930-923F3DD92800}" dt="2021-11-28T23:23:54.685" v="1029"/>
          <ac:graphicFrameMkLst>
            <pc:docMk/>
            <pc:sldMk cId="3953794855" sldId="312"/>
            <ac:graphicFrameMk id="7" creationId="{6B384CE1-9A2B-4241-B69A-E8359651068A}"/>
          </ac:graphicFrameMkLst>
        </pc:graphicFrameChg>
      </pc:sldChg>
      <pc:sldChg chg="del">
        <pc:chgData name="John Stehouwer" userId="01d3bb9a-5b9a-43e1-aa56-2ffce74a5fc5" providerId="ADAL" clId="{F607978B-E3E9-40E4-8930-923F3DD92800}" dt="2021-11-28T22:10:24.681" v="1" actId="47"/>
        <pc:sldMkLst>
          <pc:docMk/>
          <pc:sldMk cId="1055260278" sldId="313"/>
        </pc:sldMkLst>
      </pc:sldChg>
      <pc:sldChg chg="del">
        <pc:chgData name="John Stehouwer" userId="01d3bb9a-5b9a-43e1-aa56-2ffce74a5fc5" providerId="ADAL" clId="{F607978B-E3E9-40E4-8930-923F3DD92800}" dt="2021-11-28T22:10:24.681" v="1" actId="47"/>
        <pc:sldMkLst>
          <pc:docMk/>
          <pc:sldMk cId="3363059984" sldId="314"/>
        </pc:sldMkLst>
      </pc:sldChg>
      <pc:sldChg chg="del">
        <pc:chgData name="John Stehouwer" userId="01d3bb9a-5b9a-43e1-aa56-2ffce74a5fc5" providerId="ADAL" clId="{F607978B-E3E9-40E4-8930-923F3DD92800}" dt="2021-11-28T22:10:24.681" v="1" actId="47"/>
        <pc:sldMkLst>
          <pc:docMk/>
          <pc:sldMk cId="1105214257" sldId="315"/>
        </pc:sldMkLst>
      </pc:sldChg>
      <pc:sldChg chg="modSp add del mod ord">
        <pc:chgData name="John Stehouwer" userId="01d3bb9a-5b9a-43e1-aa56-2ffce74a5fc5" providerId="ADAL" clId="{F607978B-E3E9-40E4-8930-923F3DD92800}" dt="2021-11-29T16:16:23.556" v="1844"/>
        <pc:sldMkLst>
          <pc:docMk/>
          <pc:sldMk cId="870642200" sldId="316"/>
        </pc:sldMkLst>
        <pc:spChg chg="mod">
          <ac:chgData name="John Stehouwer" userId="01d3bb9a-5b9a-43e1-aa56-2ffce74a5fc5" providerId="ADAL" clId="{F607978B-E3E9-40E4-8930-923F3DD92800}" dt="2021-11-29T16:15:39.050" v="1807" actId="20577"/>
          <ac:spMkLst>
            <pc:docMk/>
            <pc:sldMk cId="870642200" sldId="316"/>
            <ac:spMk id="2" creationId="{0DA26A81-AB54-FF4C-A51F-2B25CDE8E92F}"/>
          </ac:spMkLst>
        </pc:spChg>
      </pc:sldChg>
      <pc:sldChg chg="del">
        <pc:chgData name="John Stehouwer" userId="01d3bb9a-5b9a-43e1-aa56-2ffce74a5fc5" providerId="ADAL" clId="{F607978B-E3E9-40E4-8930-923F3DD92800}" dt="2021-11-28T22:10:24.681" v="1" actId="47"/>
        <pc:sldMkLst>
          <pc:docMk/>
          <pc:sldMk cId="2372042398" sldId="317"/>
        </pc:sldMkLst>
      </pc:sldChg>
      <pc:sldChg chg="del">
        <pc:chgData name="John Stehouwer" userId="01d3bb9a-5b9a-43e1-aa56-2ffce74a5fc5" providerId="ADAL" clId="{F607978B-E3E9-40E4-8930-923F3DD92800}" dt="2021-11-28T22:10:24.681" v="1" actId="47"/>
        <pc:sldMkLst>
          <pc:docMk/>
          <pc:sldMk cId="2697502337" sldId="319"/>
        </pc:sldMkLst>
      </pc:sldChg>
      <pc:sldChg chg="del">
        <pc:chgData name="John Stehouwer" userId="01d3bb9a-5b9a-43e1-aa56-2ffce74a5fc5" providerId="ADAL" clId="{F607978B-E3E9-40E4-8930-923F3DD92800}" dt="2021-11-28T22:10:24.681" v="1" actId="47"/>
        <pc:sldMkLst>
          <pc:docMk/>
          <pc:sldMk cId="3355480744" sldId="322"/>
        </pc:sldMkLst>
      </pc:sldChg>
      <pc:sldChg chg="del">
        <pc:chgData name="John Stehouwer" userId="01d3bb9a-5b9a-43e1-aa56-2ffce74a5fc5" providerId="ADAL" clId="{F607978B-E3E9-40E4-8930-923F3DD92800}" dt="2021-11-28T22:10:24.681" v="1" actId="47"/>
        <pc:sldMkLst>
          <pc:docMk/>
          <pc:sldMk cId="4001036263" sldId="323"/>
        </pc:sldMkLst>
      </pc:sldChg>
      <pc:sldChg chg="del">
        <pc:chgData name="John Stehouwer" userId="01d3bb9a-5b9a-43e1-aa56-2ffce74a5fc5" providerId="ADAL" clId="{F607978B-E3E9-40E4-8930-923F3DD92800}" dt="2021-11-28T22:10:24.681" v="1" actId="47"/>
        <pc:sldMkLst>
          <pc:docMk/>
          <pc:sldMk cId="4113686082" sldId="324"/>
        </pc:sldMkLst>
      </pc:sldChg>
      <pc:sldChg chg="del">
        <pc:chgData name="John Stehouwer" userId="01d3bb9a-5b9a-43e1-aa56-2ffce74a5fc5" providerId="ADAL" clId="{F607978B-E3E9-40E4-8930-923F3DD92800}" dt="2021-11-28T22:10:24.681" v="1" actId="47"/>
        <pc:sldMkLst>
          <pc:docMk/>
          <pc:sldMk cId="207544853" sldId="325"/>
        </pc:sldMkLst>
      </pc:sldChg>
      <pc:sldChg chg="del">
        <pc:chgData name="John Stehouwer" userId="01d3bb9a-5b9a-43e1-aa56-2ffce74a5fc5" providerId="ADAL" clId="{F607978B-E3E9-40E4-8930-923F3DD92800}" dt="2021-11-28T22:10:24.681" v="1" actId="47"/>
        <pc:sldMkLst>
          <pc:docMk/>
          <pc:sldMk cId="2135082849" sldId="327"/>
        </pc:sldMkLst>
      </pc:sldChg>
      <pc:sldChg chg="del">
        <pc:chgData name="John Stehouwer" userId="01d3bb9a-5b9a-43e1-aa56-2ffce74a5fc5" providerId="ADAL" clId="{F607978B-E3E9-40E4-8930-923F3DD92800}" dt="2021-11-28T22:10:24.681" v="1" actId="47"/>
        <pc:sldMkLst>
          <pc:docMk/>
          <pc:sldMk cId="203936559" sldId="329"/>
        </pc:sldMkLst>
      </pc:sldChg>
      <pc:sldChg chg="del">
        <pc:chgData name="John Stehouwer" userId="01d3bb9a-5b9a-43e1-aa56-2ffce74a5fc5" providerId="ADAL" clId="{F607978B-E3E9-40E4-8930-923F3DD92800}" dt="2021-11-28T22:10:24.681" v="1" actId="47"/>
        <pc:sldMkLst>
          <pc:docMk/>
          <pc:sldMk cId="698873864" sldId="330"/>
        </pc:sldMkLst>
      </pc:sldChg>
      <pc:sldChg chg="addSp delSp modSp del">
        <pc:chgData name="John Stehouwer" userId="01d3bb9a-5b9a-43e1-aa56-2ffce74a5fc5" providerId="ADAL" clId="{F607978B-E3E9-40E4-8930-923F3DD92800}" dt="2021-11-28T23:34:59.773" v="1181" actId="2696"/>
        <pc:sldMkLst>
          <pc:docMk/>
          <pc:sldMk cId="1789837206" sldId="332"/>
        </pc:sldMkLst>
        <pc:graphicFrameChg chg="add del mod">
          <ac:chgData name="John Stehouwer" userId="01d3bb9a-5b9a-43e1-aa56-2ffce74a5fc5" providerId="ADAL" clId="{F607978B-E3E9-40E4-8930-923F3DD92800}" dt="2021-11-28T23:34:37.138" v="1177"/>
          <ac:graphicFrameMkLst>
            <pc:docMk/>
            <pc:sldMk cId="1789837206" sldId="332"/>
            <ac:graphicFrameMk id="4" creationId="{E41CF141-A240-4047-970C-A1E1945821BE}"/>
          </ac:graphicFrameMkLst>
        </pc:graphicFrameChg>
      </pc:sldChg>
      <pc:sldChg chg="addSp delSp modSp del">
        <pc:chgData name="John Stehouwer" userId="01d3bb9a-5b9a-43e1-aa56-2ffce74a5fc5" providerId="ADAL" clId="{F607978B-E3E9-40E4-8930-923F3DD92800}" dt="2021-11-28T23:34:22.130" v="1175" actId="2696"/>
        <pc:sldMkLst>
          <pc:docMk/>
          <pc:sldMk cId="3416259130" sldId="333"/>
        </pc:sldMkLst>
        <pc:graphicFrameChg chg="add del mod">
          <ac:chgData name="John Stehouwer" userId="01d3bb9a-5b9a-43e1-aa56-2ffce74a5fc5" providerId="ADAL" clId="{F607978B-E3E9-40E4-8930-923F3DD92800}" dt="2021-11-28T23:32:29.686" v="1160"/>
          <ac:graphicFrameMkLst>
            <pc:docMk/>
            <pc:sldMk cId="3416259130" sldId="333"/>
            <ac:graphicFrameMk id="6" creationId="{157B115A-090B-43F9-8D4E-60B8AE4867B3}"/>
          </ac:graphicFrameMkLst>
        </pc:graphicFrameChg>
        <pc:graphicFrameChg chg="add del mod">
          <ac:chgData name="John Stehouwer" userId="01d3bb9a-5b9a-43e1-aa56-2ffce74a5fc5" providerId="ADAL" clId="{F607978B-E3E9-40E4-8930-923F3DD92800}" dt="2021-11-28T23:32:38.528" v="1162"/>
          <ac:graphicFrameMkLst>
            <pc:docMk/>
            <pc:sldMk cId="3416259130" sldId="333"/>
            <ac:graphicFrameMk id="7" creationId="{F3D7164F-2174-4C4B-A179-3060E683F72E}"/>
          </ac:graphicFrameMkLst>
        </pc:graphicFrameChg>
        <pc:graphicFrameChg chg="add mod">
          <ac:chgData name="John Stehouwer" userId="01d3bb9a-5b9a-43e1-aa56-2ffce74a5fc5" providerId="ADAL" clId="{F607978B-E3E9-40E4-8930-923F3DD92800}" dt="2021-11-28T23:32:43.292" v="1163"/>
          <ac:graphicFrameMkLst>
            <pc:docMk/>
            <pc:sldMk cId="3416259130" sldId="333"/>
            <ac:graphicFrameMk id="8" creationId="{D8A93863-CA91-4B57-9DA6-3213D82A6DFC}"/>
          </ac:graphicFrameMkLst>
        </pc:graphicFrameChg>
      </pc:sldChg>
      <pc:sldChg chg="del">
        <pc:chgData name="John Stehouwer" userId="01d3bb9a-5b9a-43e1-aa56-2ffce74a5fc5" providerId="ADAL" clId="{F607978B-E3E9-40E4-8930-923F3DD92800}" dt="2021-11-28T22:10:24.681" v="1" actId="47"/>
        <pc:sldMkLst>
          <pc:docMk/>
          <pc:sldMk cId="3650619551" sldId="334"/>
        </pc:sldMkLst>
      </pc:sldChg>
      <pc:sldChg chg="del">
        <pc:chgData name="John Stehouwer" userId="01d3bb9a-5b9a-43e1-aa56-2ffce74a5fc5" providerId="ADAL" clId="{F607978B-E3E9-40E4-8930-923F3DD92800}" dt="2021-11-28T22:10:24.681" v="1" actId="47"/>
        <pc:sldMkLst>
          <pc:docMk/>
          <pc:sldMk cId="2042908276" sldId="335"/>
        </pc:sldMkLst>
      </pc:sldChg>
      <pc:sldChg chg="del">
        <pc:chgData name="John Stehouwer" userId="01d3bb9a-5b9a-43e1-aa56-2ffce74a5fc5" providerId="ADAL" clId="{F607978B-E3E9-40E4-8930-923F3DD92800}" dt="2021-11-28T22:10:24.681" v="1" actId="47"/>
        <pc:sldMkLst>
          <pc:docMk/>
          <pc:sldMk cId="2128592536" sldId="336"/>
        </pc:sldMkLst>
      </pc:sldChg>
      <pc:sldChg chg="del">
        <pc:chgData name="John Stehouwer" userId="01d3bb9a-5b9a-43e1-aa56-2ffce74a5fc5" providerId="ADAL" clId="{F607978B-E3E9-40E4-8930-923F3DD92800}" dt="2021-11-28T22:10:24.681" v="1" actId="47"/>
        <pc:sldMkLst>
          <pc:docMk/>
          <pc:sldMk cId="476478846" sldId="337"/>
        </pc:sldMkLst>
      </pc:sldChg>
      <pc:sldChg chg="del">
        <pc:chgData name="John Stehouwer" userId="01d3bb9a-5b9a-43e1-aa56-2ffce74a5fc5" providerId="ADAL" clId="{F607978B-E3E9-40E4-8930-923F3DD92800}" dt="2021-11-28T22:10:24.681" v="1" actId="47"/>
        <pc:sldMkLst>
          <pc:docMk/>
          <pc:sldMk cId="2897747754" sldId="338"/>
        </pc:sldMkLst>
      </pc:sldChg>
      <pc:sldChg chg="del">
        <pc:chgData name="John Stehouwer" userId="01d3bb9a-5b9a-43e1-aa56-2ffce74a5fc5" providerId="ADAL" clId="{F607978B-E3E9-40E4-8930-923F3DD92800}" dt="2021-11-28T22:10:24.681" v="1" actId="47"/>
        <pc:sldMkLst>
          <pc:docMk/>
          <pc:sldMk cId="2029808101" sldId="339"/>
        </pc:sldMkLst>
      </pc:sldChg>
      <pc:sldChg chg="del">
        <pc:chgData name="John Stehouwer" userId="01d3bb9a-5b9a-43e1-aa56-2ffce74a5fc5" providerId="ADAL" clId="{F607978B-E3E9-40E4-8930-923F3DD92800}" dt="2021-11-28T22:10:24.681" v="1" actId="47"/>
        <pc:sldMkLst>
          <pc:docMk/>
          <pc:sldMk cId="3648949310" sldId="340"/>
        </pc:sldMkLst>
      </pc:sldChg>
      <pc:sldChg chg="del">
        <pc:chgData name="John Stehouwer" userId="01d3bb9a-5b9a-43e1-aa56-2ffce74a5fc5" providerId="ADAL" clId="{F607978B-E3E9-40E4-8930-923F3DD92800}" dt="2021-11-28T22:10:24.681" v="1" actId="47"/>
        <pc:sldMkLst>
          <pc:docMk/>
          <pc:sldMk cId="1553929723" sldId="341"/>
        </pc:sldMkLst>
      </pc:sldChg>
      <pc:sldChg chg="del">
        <pc:chgData name="John Stehouwer" userId="01d3bb9a-5b9a-43e1-aa56-2ffce74a5fc5" providerId="ADAL" clId="{F607978B-E3E9-40E4-8930-923F3DD92800}" dt="2021-11-28T22:10:24.681" v="1" actId="47"/>
        <pc:sldMkLst>
          <pc:docMk/>
          <pc:sldMk cId="95375368" sldId="342"/>
        </pc:sldMkLst>
      </pc:sldChg>
      <pc:sldChg chg="del">
        <pc:chgData name="John Stehouwer" userId="01d3bb9a-5b9a-43e1-aa56-2ffce74a5fc5" providerId="ADAL" clId="{F607978B-E3E9-40E4-8930-923F3DD92800}" dt="2021-11-28T22:10:24.681" v="1" actId="47"/>
        <pc:sldMkLst>
          <pc:docMk/>
          <pc:sldMk cId="3739931066" sldId="343"/>
        </pc:sldMkLst>
      </pc:sldChg>
      <pc:sldChg chg="del">
        <pc:chgData name="John Stehouwer" userId="01d3bb9a-5b9a-43e1-aa56-2ffce74a5fc5" providerId="ADAL" clId="{F607978B-E3E9-40E4-8930-923F3DD92800}" dt="2021-11-28T22:10:24.681" v="1" actId="47"/>
        <pc:sldMkLst>
          <pc:docMk/>
          <pc:sldMk cId="902431107" sldId="344"/>
        </pc:sldMkLst>
      </pc:sldChg>
      <pc:sldChg chg="del">
        <pc:chgData name="John Stehouwer" userId="01d3bb9a-5b9a-43e1-aa56-2ffce74a5fc5" providerId="ADAL" clId="{F607978B-E3E9-40E4-8930-923F3DD92800}" dt="2021-11-28T22:10:24.681" v="1" actId="47"/>
        <pc:sldMkLst>
          <pc:docMk/>
          <pc:sldMk cId="2966671869" sldId="345"/>
        </pc:sldMkLst>
      </pc:sldChg>
      <pc:sldChg chg="del">
        <pc:chgData name="John Stehouwer" userId="01d3bb9a-5b9a-43e1-aa56-2ffce74a5fc5" providerId="ADAL" clId="{F607978B-E3E9-40E4-8930-923F3DD92800}" dt="2021-11-28T22:10:24.681" v="1" actId="47"/>
        <pc:sldMkLst>
          <pc:docMk/>
          <pc:sldMk cId="1830507611" sldId="346"/>
        </pc:sldMkLst>
      </pc:sldChg>
      <pc:sldChg chg="del">
        <pc:chgData name="John Stehouwer" userId="01d3bb9a-5b9a-43e1-aa56-2ffce74a5fc5" providerId="ADAL" clId="{F607978B-E3E9-40E4-8930-923F3DD92800}" dt="2021-11-28T22:10:24.681" v="1" actId="47"/>
        <pc:sldMkLst>
          <pc:docMk/>
          <pc:sldMk cId="3423689381" sldId="347"/>
        </pc:sldMkLst>
      </pc:sldChg>
      <pc:sldChg chg="modSp add del mod">
        <pc:chgData name="John Stehouwer" userId="01d3bb9a-5b9a-43e1-aa56-2ffce74a5fc5" providerId="ADAL" clId="{F607978B-E3E9-40E4-8930-923F3DD92800}" dt="2021-11-29T16:06:33.794" v="1408"/>
        <pc:sldMkLst>
          <pc:docMk/>
          <pc:sldMk cId="1091538997" sldId="348"/>
        </pc:sldMkLst>
        <pc:spChg chg="mod">
          <ac:chgData name="John Stehouwer" userId="01d3bb9a-5b9a-43e1-aa56-2ffce74a5fc5" providerId="ADAL" clId="{F607978B-E3E9-40E4-8930-923F3DD92800}" dt="2021-11-29T16:06:33.794" v="1408"/>
          <ac:spMkLst>
            <pc:docMk/>
            <pc:sldMk cId="1091538997" sldId="348"/>
            <ac:spMk id="72" creationId="{00000000-0000-0000-0000-000000000000}"/>
          </ac:spMkLst>
        </pc:spChg>
      </pc:sldChg>
      <pc:sldChg chg="del">
        <pc:chgData name="John Stehouwer" userId="01d3bb9a-5b9a-43e1-aa56-2ffce74a5fc5" providerId="ADAL" clId="{F607978B-E3E9-40E4-8930-923F3DD92800}" dt="2021-11-28T22:10:24.681" v="1" actId="47"/>
        <pc:sldMkLst>
          <pc:docMk/>
          <pc:sldMk cId="2803704551" sldId="349"/>
        </pc:sldMkLst>
      </pc:sldChg>
      <pc:sldChg chg="del">
        <pc:chgData name="John Stehouwer" userId="01d3bb9a-5b9a-43e1-aa56-2ffce74a5fc5" providerId="ADAL" clId="{F607978B-E3E9-40E4-8930-923F3DD92800}" dt="2021-11-28T22:10:24.681" v="1" actId="47"/>
        <pc:sldMkLst>
          <pc:docMk/>
          <pc:sldMk cId="173011142" sldId="350"/>
        </pc:sldMkLst>
      </pc:sldChg>
      <pc:sldChg chg="del">
        <pc:chgData name="John Stehouwer" userId="01d3bb9a-5b9a-43e1-aa56-2ffce74a5fc5" providerId="ADAL" clId="{F607978B-E3E9-40E4-8930-923F3DD92800}" dt="2021-11-28T22:10:24.681" v="1" actId="47"/>
        <pc:sldMkLst>
          <pc:docMk/>
          <pc:sldMk cId="2498487444" sldId="351"/>
        </pc:sldMkLst>
      </pc:sldChg>
      <pc:sldChg chg="del">
        <pc:chgData name="John Stehouwer" userId="01d3bb9a-5b9a-43e1-aa56-2ffce74a5fc5" providerId="ADAL" clId="{F607978B-E3E9-40E4-8930-923F3DD92800}" dt="2021-11-28T22:10:24.681" v="1" actId="47"/>
        <pc:sldMkLst>
          <pc:docMk/>
          <pc:sldMk cId="2696617474" sldId="353"/>
        </pc:sldMkLst>
      </pc:sldChg>
      <pc:sldChg chg="del">
        <pc:chgData name="John Stehouwer" userId="01d3bb9a-5b9a-43e1-aa56-2ffce74a5fc5" providerId="ADAL" clId="{F607978B-E3E9-40E4-8930-923F3DD92800}" dt="2021-11-28T22:10:24.681" v="1" actId="47"/>
        <pc:sldMkLst>
          <pc:docMk/>
          <pc:sldMk cId="3604506188" sldId="354"/>
        </pc:sldMkLst>
      </pc:sldChg>
      <pc:sldChg chg="del">
        <pc:chgData name="John Stehouwer" userId="01d3bb9a-5b9a-43e1-aa56-2ffce74a5fc5" providerId="ADAL" clId="{F607978B-E3E9-40E4-8930-923F3DD92800}" dt="2021-11-28T22:10:24.681" v="1" actId="47"/>
        <pc:sldMkLst>
          <pc:docMk/>
          <pc:sldMk cId="404194166" sldId="355"/>
        </pc:sldMkLst>
      </pc:sldChg>
      <pc:sldChg chg="del">
        <pc:chgData name="John Stehouwer" userId="01d3bb9a-5b9a-43e1-aa56-2ffce74a5fc5" providerId="ADAL" clId="{F607978B-E3E9-40E4-8930-923F3DD92800}" dt="2021-11-28T22:10:24.681" v="1" actId="47"/>
        <pc:sldMkLst>
          <pc:docMk/>
          <pc:sldMk cId="2493344033" sldId="356"/>
        </pc:sldMkLst>
      </pc:sldChg>
      <pc:sldChg chg="del">
        <pc:chgData name="John Stehouwer" userId="01d3bb9a-5b9a-43e1-aa56-2ffce74a5fc5" providerId="ADAL" clId="{F607978B-E3E9-40E4-8930-923F3DD92800}" dt="2021-11-28T22:10:24.681" v="1" actId="47"/>
        <pc:sldMkLst>
          <pc:docMk/>
          <pc:sldMk cId="2059655486" sldId="357"/>
        </pc:sldMkLst>
      </pc:sldChg>
      <pc:sldChg chg="del">
        <pc:chgData name="John Stehouwer" userId="01d3bb9a-5b9a-43e1-aa56-2ffce74a5fc5" providerId="ADAL" clId="{F607978B-E3E9-40E4-8930-923F3DD92800}" dt="2021-11-28T22:10:24.681" v="1" actId="47"/>
        <pc:sldMkLst>
          <pc:docMk/>
          <pc:sldMk cId="274413413" sldId="358"/>
        </pc:sldMkLst>
      </pc:sldChg>
      <pc:sldChg chg="del">
        <pc:chgData name="John Stehouwer" userId="01d3bb9a-5b9a-43e1-aa56-2ffce74a5fc5" providerId="ADAL" clId="{F607978B-E3E9-40E4-8930-923F3DD92800}" dt="2021-11-28T22:10:24.681" v="1" actId="47"/>
        <pc:sldMkLst>
          <pc:docMk/>
          <pc:sldMk cId="3991222899" sldId="359"/>
        </pc:sldMkLst>
      </pc:sldChg>
      <pc:sldChg chg="del">
        <pc:chgData name="John Stehouwer" userId="01d3bb9a-5b9a-43e1-aa56-2ffce74a5fc5" providerId="ADAL" clId="{F607978B-E3E9-40E4-8930-923F3DD92800}" dt="2021-11-28T22:10:24.681" v="1" actId="47"/>
        <pc:sldMkLst>
          <pc:docMk/>
          <pc:sldMk cId="1546579944" sldId="360"/>
        </pc:sldMkLst>
      </pc:sldChg>
      <pc:sldChg chg="addSp delSp modSp add mod">
        <pc:chgData name="John Stehouwer" userId="01d3bb9a-5b9a-43e1-aa56-2ffce74a5fc5" providerId="ADAL" clId="{F607978B-E3E9-40E4-8930-923F3DD92800}" dt="2021-11-28T23:03:05.076" v="861" actId="20577"/>
        <pc:sldMkLst>
          <pc:docMk/>
          <pc:sldMk cId="2674137179" sldId="362"/>
        </pc:sldMkLst>
        <pc:spChg chg="mod">
          <ac:chgData name="John Stehouwer" userId="01d3bb9a-5b9a-43e1-aa56-2ffce74a5fc5" providerId="ADAL" clId="{F607978B-E3E9-40E4-8930-923F3DD92800}" dt="2021-11-28T22:53:39.344" v="384" actId="20577"/>
          <ac:spMkLst>
            <pc:docMk/>
            <pc:sldMk cId="2674137179" sldId="362"/>
            <ac:spMk id="2" creationId="{B64E1E40-0CF8-47E4-9E8A-FFAA356B889E}"/>
          </ac:spMkLst>
        </pc:spChg>
        <pc:spChg chg="del">
          <ac:chgData name="John Stehouwer" userId="01d3bb9a-5b9a-43e1-aa56-2ffce74a5fc5" providerId="ADAL" clId="{F607978B-E3E9-40E4-8930-923F3DD92800}" dt="2021-11-28T22:44:42.808" v="209" actId="478"/>
          <ac:spMkLst>
            <pc:docMk/>
            <pc:sldMk cId="2674137179" sldId="362"/>
            <ac:spMk id="3" creationId="{1CA1D5C1-BFD6-40C3-A3F3-B46C6993A212}"/>
          </ac:spMkLst>
        </pc:spChg>
        <pc:spChg chg="add mod">
          <ac:chgData name="John Stehouwer" userId="01d3bb9a-5b9a-43e1-aa56-2ffce74a5fc5" providerId="ADAL" clId="{F607978B-E3E9-40E4-8930-923F3DD92800}" dt="2021-11-28T22:53:29.798" v="365" actId="20577"/>
          <ac:spMkLst>
            <pc:docMk/>
            <pc:sldMk cId="2674137179" sldId="362"/>
            <ac:spMk id="6" creationId="{193D1A85-1E74-4FC2-941A-7BFF73331049}"/>
          </ac:spMkLst>
        </pc:spChg>
        <pc:spChg chg="add del mod">
          <ac:chgData name="John Stehouwer" userId="01d3bb9a-5b9a-43e1-aa56-2ffce74a5fc5" providerId="ADAL" clId="{F607978B-E3E9-40E4-8930-923F3DD92800}" dt="2021-11-28T22:44:46.377" v="210" actId="478"/>
          <ac:spMkLst>
            <pc:docMk/>
            <pc:sldMk cId="2674137179" sldId="362"/>
            <ac:spMk id="6" creationId="{3BBCE3D3-EF0F-4F09-A51C-FED22D08DD42}"/>
          </ac:spMkLst>
        </pc:spChg>
        <pc:graphicFrameChg chg="add mod modGraphic">
          <ac:chgData name="John Stehouwer" userId="01d3bb9a-5b9a-43e1-aa56-2ffce74a5fc5" providerId="ADAL" clId="{F607978B-E3E9-40E4-8930-923F3DD92800}" dt="2021-11-28T23:03:05.076" v="861" actId="20577"/>
          <ac:graphicFrameMkLst>
            <pc:docMk/>
            <pc:sldMk cId="2674137179" sldId="362"/>
            <ac:graphicFrameMk id="5" creationId="{60185825-2730-4607-9805-31E63401A8DF}"/>
          </ac:graphicFrameMkLst>
        </pc:graphicFrameChg>
        <pc:picChg chg="add mod modCrop">
          <ac:chgData name="John Stehouwer" userId="01d3bb9a-5b9a-43e1-aa56-2ffce74a5fc5" providerId="ADAL" clId="{F607978B-E3E9-40E4-8930-923F3DD92800}" dt="2021-11-28T22:52:45.692" v="327" actId="1076"/>
          <ac:picMkLst>
            <pc:docMk/>
            <pc:sldMk cId="2674137179" sldId="362"/>
            <ac:picMk id="4" creationId="{6F1FFF27-0AC1-46D2-9142-38986DCDE12D}"/>
          </ac:picMkLst>
        </pc:picChg>
        <pc:picChg chg="del">
          <ac:chgData name="John Stehouwer" userId="01d3bb9a-5b9a-43e1-aa56-2ffce74a5fc5" providerId="ADAL" clId="{F607978B-E3E9-40E4-8930-923F3DD92800}" dt="2021-11-28T22:44:48.229" v="211" actId="478"/>
          <ac:picMkLst>
            <pc:docMk/>
            <pc:sldMk cId="2674137179" sldId="362"/>
            <ac:picMk id="5" creationId="{3002180E-D727-44FC-B713-AB92BA5C6D3C}"/>
          </ac:picMkLst>
        </pc:picChg>
        <pc:picChg chg="add del mod">
          <ac:chgData name="John Stehouwer" userId="01d3bb9a-5b9a-43e1-aa56-2ffce74a5fc5" providerId="ADAL" clId="{F607978B-E3E9-40E4-8930-923F3DD92800}" dt="2021-11-28T22:44:54.548" v="215"/>
          <ac:picMkLst>
            <pc:docMk/>
            <pc:sldMk cId="2674137179" sldId="362"/>
            <ac:picMk id="7" creationId="{6B03F00E-919B-4171-93F8-446C57FA9A2B}"/>
          </ac:picMkLst>
        </pc:picChg>
        <pc:picChg chg="add del mod">
          <ac:chgData name="John Stehouwer" userId="01d3bb9a-5b9a-43e1-aa56-2ffce74a5fc5" providerId="ADAL" clId="{F607978B-E3E9-40E4-8930-923F3DD92800}" dt="2021-11-28T22:45:03.223" v="221"/>
          <ac:picMkLst>
            <pc:docMk/>
            <pc:sldMk cId="2674137179" sldId="362"/>
            <ac:picMk id="8" creationId="{1A8612A3-8B7D-42F8-8DCF-B313D3759FEC}"/>
          </ac:picMkLst>
        </pc:picChg>
        <pc:picChg chg="add del mod">
          <ac:chgData name="John Stehouwer" userId="01d3bb9a-5b9a-43e1-aa56-2ffce74a5fc5" providerId="ADAL" clId="{F607978B-E3E9-40E4-8930-923F3DD92800}" dt="2021-11-28T22:45:12.372" v="223"/>
          <ac:picMkLst>
            <pc:docMk/>
            <pc:sldMk cId="2674137179" sldId="362"/>
            <ac:picMk id="9" creationId="{CCC561AA-69F7-4125-B561-4ED2D5B0800B}"/>
          </ac:picMkLst>
        </pc:picChg>
        <pc:picChg chg="add del mod">
          <ac:chgData name="John Stehouwer" userId="01d3bb9a-5b9a-43e1-aa56-2ffce74a5fc5" providerId="ADAL" clId="{F607978B-E3E9-40E4-8930-923F3DD92800}" dt="2021-11-28T22:45:18.087" v="225"/>
          <ac:picMkLst>
            <pc:docMk/>
            <pc:sldMk cId="2674137179" sldId="362"/>
            <ac:picMk id="10" creationId="{208E0D23-77B9-43F5-8FEE-82DB80FFB4A2}"/>
          </ac:picMkLst>
        </pc:picChg>
        <pc:picChg chg="add del mod">
          <ac:chgData name="John Stehouwer" userId="01d3bb9a-5b9a-43e1-aa56-2ffce74a5fc5" providerId="ADAL" clId="{F607978B-E3E9-40E4-8930-923F3DD92800}" dt="2021-11-28T22:46:15.925" v="229"/>
          <ac:picMkLst>
            <pc:docMk/>
            <pc:sldMk cId="2674137179" sldId="362"/>
            <ac:picMk id="11" creationId="{C0ADCD1D-BA35-4E77-A406-895DC53D364C}"/>
          </ac:picMkLst>
        </pc:picChg>
        <pc:picChg chg="add del mod">
          <ac:chgData name="John Stehouwer" userId="01d3bb9a-5b9a-43e1-aa56-2ffce74a5fc5" providerId="ADAL" clId="{F607978B-E3E9-40E4-8930-923F3DD92800}" dt="2021-11-28T22:51:37.109" v="288" actId="478"/>
          <ac:picMkLst>
            <pc:docMk/>
            <pc:sldMk cId="2674137179" sldId="362"/>
            <ac:picMk id="12" creationId="{CE5169FE-DC6E-40F1-BD61-4B749A8706C6}"/>
          </ac:picMkLst>
        </pc:picChg>
      </pc:sldChg>
      <pc:sldChg chg="addSp modSp add mod ord">
        <pc:chgData name="John Stehouwer" userId="01d3bb9a-5b9a-43e1-aa56-2ffce74a5fc5" providerId="ADAL" clId="{F607978B-E3E9-40E4-8930-923F3DD92800}" dt="2021-11-29T15:23:42.229" v="1250" actId="1076"/>
        <pc:sldMkLst>
          <pc:docMk/>
          <pc:sldMk cId="1457013036" sldId="363"/>
        </pc:sldMkLst>
        <pc:spChg chg="mod">
          <ac:chgData name="John Stehouwer" userId="01d3bb9a-5b9a-43e1-aa56-2ffce74a5fc5" providerId="ADAL" clId="{F607978B-E3E9-40E4-8930-923F3DD92800}" dt="2021-11-28T22:51:15.032" v="286" actId="20577"/>
          <ac:spMkLst>
            <pc:docMk/>
            <pc:sldMk cId="1457013036" sldId="363"/>
            <ac:spMk id="2" creationId="{B64E1E40-0CF8-47E4-9E8A-FFAA356B889E}"/>
          </ac:spMkLst>
        </pc:spChg>
        <pc:graphicFrameChg chg="add mod">
          <ac:chgData name="John Stehouwer" userId="01d3bb9a-5b9a-43e1-aa56-2ffce74a5fc5" providerId="ADAL" clId="{F607978B-E3E9-40E4-8930-923F3DD92800}" dt="2021-11-28T23:03:19.051" v="863"/>
          <ac:graphicFrameMkLst>
            <pc:docMk/>
            <pc:sldMk cId="1457013036" sldId="363"/>
            <ac:graphicFrameMk id="5" creationId="{383A36FB-0491-43E1-8085-3CD9108D4E81}"/>
          </ac:graphicFrameMkLst>
        </pc:graphicFrameChg>
        <pc:picChg chg="mod">
          <ac:chgData name="John Stehouwer" userId="01d3bb9a-5b9a-43e1-aa56-2ffce74a5fc5" providerId="ADAL" clId="{F607978B-E3E9-40E4-8930-923F3DD92800}" dt="2021-11-29T15:23:40.520" v="1249" actId="1076"/>
          <ac:picMkLst>
            <pc:docMk/>
            <pc:sldMk cId="1457013036" sldId="363"/>
            <ac:picMk id="4" creationId="{6F1FFF27-0AC1-46D2-9142-38986DCDE12D}"/>
          </ac:picMkLst>
        </pc:picChg>
        <pc:picChg chg="mod">
          <ac:chgData name="John Stehouwer" userId="01d3bb9a-5b9a-43e1-aa56-2ffce74a5fc5" providerId="ADAL" clId="{F607978B-E3E9-40E4-8930-923F3DD92800}" dt="2021-11-29T15:23:42.229" v="1250" actId="1076"/>
          <ac:picMkLst>
            <pc:docMk/>
            <pc:sldMk cId="1457013036" sldId="363"/>
            <ac:picMk id="12" creationId="{CE5169FE-DC6E-40F1-BD61-4B749A8706C6}"/>
          </ac:picMkLst>
        </pc:picChg>
      </pc:sldChg>
      <pc:sldChg chg="delSp modSp add mod addCm">
        <pc:chgData name="John Stehouwer" userId="01d3bb9a-5b9a-43e1-aa56-2ffce74a5fc5" providerId="ADAL" clId="{F607978B-E3E9-40E4-8930-923F3DD92800}" dt="2021-11-30T16:39:08.836" v="2900" actId="1076"/>
        <pc:sldMkLst>
          <pc:docMk/>
          <pc:sldMk cId="1751350108" sldId="364"/>
        </pc:sldMkLst>
        <pc:spChg chg="mod">
          <ac:chgData name="John Stehouwer" userId="01d3bb9a-5b9a-43e1-aa56-2ffce74a5fc5" providerId="ADAL" clId="{F607978B-E3E9-40E4-8930-923F3DD92800}" dt="2021-11-28T22:58:53.640" v="632" actId="20577"/>
          <ac:spMkLst>
            <pc:docMk/>
            <pc:sldMk cId="1751350108" sldId="364"/>
            <ac:spMk id="2" creationId="{B64E1E40-0CF8-47E4-9E8A-FFAA356B889E}"/>
          </ac:spMkLst>
        </pc:spChg>
        <pc:spChg chg="mod">
          <ac:chgData name="John Stehouwer" userId="01d3bb9a-5b9a-43e1-aa56-2ffce74a5fc5" providerId="ADAL" clId="{F607978B-E3E9-40E4-8930-923F3DD92800}" dt="2021-11-28T23:35:32.458" v="1232" actId="15"/>
          <ac:spMkLst>
            <pc:docMk/>
            <pc:sldMk cId="1751350108" sldId="364"/>
            <ac:spMk id="3" creationId="{1CA1D5C1-BFD6-40C3-A3F3-B46C6993A212}"/>
          </ac:spMkLst>
        </pc:spChg>
        <pc:graphicFrameChg chg="mod">
          <ac:chgData name="John Stehouwer" userId="01d3bb9a-5b9a-43e1-aa56-2ffce74a5fc5" providerId="ADAL" clId="{F607978B-E3E9-40E4-8930-923F3DD92800}" dt="2021-11-28T23:03:14.001" v="862"/>
          <ac:graphicFrameMkLst>
            <pc:docMk/>
            <pc:sldMk cId="1751350108" sldId="364"/>
            <ac:graphicFrameMk id="6" creationId="{AE47D161-95CF-49B5-9608-FD01B91FA419}"/>
          </ac:graphicFrameMkLst>
        </pc:graphicFrameChg>
        <pc:picChg chg="del">
          <ac:chgData name="John Stehouwer" userId="01d3bb9a-5b9a-43e1-aa56-2ffce74a5fc5" providerId="ADAL" clId="{F607978B-E3E9-40E4-8930-923F3DD92800}" dt="2021-11-28T22:59:02.216" v="633" actId="478"/>
          <ac:picMkLst>
            <pc:docMk/>
            <pc:sldMk cId="1751350108" sldId="364"/>
            <ac:picMk id="5" creationId="{3002180E-D727-44FC-B713-AB92BA5C6D3C}"/>
          </ac:picMkLst>
        </pc:picChg>
        <pc:picChg chg="mod">
          <ac:chgData name="John Stehouwer" userId="01d3bb9a-5b9a-43e1-aa56-2ffce74a5fc5" providerId="ADAL" clId="{F607978B-E3E9-40E4-8930-923F3DD92800}" dt="2021-11-30T16:39:08.836" v="2900" actId="1076"/>
          <ac:picMkLst>
            <pc:docMk/>
            <pc:sldMk cId="1751350108" sldId="364"/>
            <ac:picMk id="14" creationId="{81AD4231-0D74-4013-8600-F67C25532EB7}"/>
          </ac:picMkLst>
        </pc:picChg>
        <pc:picChg chg="mod">
          <ac:chgData name="John Stehouwer" userId="01d3bb9a-5b9a-43e1-aa56-2ffce74a5fc5" providerId="ADAL" clId="{F607978B-E3E9-40E4-8930-923F3DD92800}" dt="2021-11-30T16:39:08.836" v="2900" actId="1076"/>
          <ac:picMkLst>
            <pc:docMk/>
            <pc:sldMk cId="1751350108" sldId="364"/>
            <ac:picMk id="16" creationId="{EC72C72C-2705-4A2F-A6EF-667AFD145694}"/>
          </ac:picMkLst>
        </pc:picChg>
        <pc:picChg chg="mod">
          <ac:chgData name="John Stehouwer" userId="01d3bb9a-5b9a-43e1-aa56-2ffce74a5fc5" providerId="ADAL" clId="{F607978B-E3E9-40E4-8930-923F3DD92800}" dt="2021-11-30T16:39:08.836" v="2900" actId="1076"/>
          <ac:picMkLst>
            <pc:docMk/>
            <pc:sldMk cId="1751350108" sldId="364"/>
            <ac:picMk id="18" creationId="{920E9B80-DD8A-4DB6-B594-0E7F9CCEA8C4}"/>
          </ac:picMkLst>
        </pc:picChg>
        <pc:picChg chg="mod">
          <ac:chgData name="John Stehouwer" userId="01d3bb9a-5b9a-43e1-aa56-2ffce74a5fc5" providerId="ADAL" clId="{F607978B-E3E9-40E4-8930-923F3DD92800}" dt="2021-11-30T16:39:08.836" v="2900" actId="1076"/>
          <ac:picMkLst>
            <pc:docMk/>
            <pc:sldMk cId="1751350108" sldId="364"/>
            <ac:picMk id="20" creationId="{4B78EA40-1C71-48DB-88E5-EC1653E7B5C1}"/>
          </ac:picMkLst>
        </pc:picChg>
        <pc:picChg chg="mod">
          <ac:chgData name="John Stehouwer" userId="01d3bb9a-5b9a-43e1-aa56-2ffce74a5fc5" providerId="ADAL" clId="{F607978B-E3E9-40E4-8930-923F3DD92800}" dt="2021-11-30T16:39:08.836" v="2900" actId="1076"/>
          <ac:picMkLst>
            <pc:docMk/>
            <pc:sldMk cId="1751350108" sldId="364"/>
            <ac:picMk id="22" creationId="{1E7EE2DD-480C-4828-908D-F454D9611C84}"/>
          </ac:picMkLst>
        </pc:picChg>
      </pc:sldChg>
      <pc:sldChg chg="addSp modSp add mod ord modNotesTx">
        <pc:chgData name="John Stehouwer" userId="01d3bb9a-5b9a-43e1-aa56-2ffce74a5fc5" providerId="ADAL" clId="{F607978B-E3E9-40E4-8930-923F3DD92800}" dt="2021-11-29T16:11:27.045" v="1547" actId="20577"/>
        <pc:sldMkLst>
          <pc:docMk/>
          <pc:sldMk cId="3252042138" sldId="365"/>
        </pc:sldMkLst>
        <pc:spChg chg="mod">
          <ac:chgData name="John Stehouwer" userId="01d3bb9a-5b9a-43e1-aa56-2ffce74a5fc5" providerId="ADAL" clId="{F607978B-E3E9-40E4-8930-923F3DD92800}" dt="2021-11-29T16:11:27.045" v="1547" actId="20577"/>
          <ac:spMkLst>
            <pc:docMk/>
            <pc:sldMk cId="3252042138" sldId="365"/>
            <ac:spMk id="2" creationId="{B64E1E40-0CF8-47E4-9E8A-FFAA356B889E}"/>
          </ac:spMkLst>
        </pc:spChg>
        <pc:spChg chg="add mod">
          <ac:chgData name="John Stehouwer" userId="01d3bb9a-5b9a-43e1-aa56-2ffce74a5fc5" providerId="ADAL" clId="{F607978B-E3E9-40E4-8930-923F3DD92800}" dt="2021-11-28T23:01:59.396" v="835" actId="1076"/>
          <ac:spMkLst>
            <pc:docMk/>
            <pc:sldMk cId="3252042138" sldId="365"/>
            <ac:spMk id="3" creationId="{01BD1505-279A-4ED9-8F20-E0A69272B9D8}"/>
          </ac:spMkLst>
        </pc:spChg>
        <pc:spChg chg="mod">
          <ac:chgData name="John Stehouwer" userId="01d3bb9a-5b9a-43e1-aa56-2ffce74a5fc5" providerId="ADAL" clId="{F607978B-E3E9-40E4-8930-923F3DD92800}" dt="2021-11-28T23:07:49.793" v="897" actId="20577"/>
          <ac:spMkLst>
            <pc:docMk/>
            <pc:sldMk cId="3252042138" sldId="365"/>
            <ac:spMk id="6" creationId="{193D1A85-1E74-4FC2-941A-7BFF73331049}"/>
          </ac:spMkLst>
        </pc:spChg>
        <pc:graphicFrameChg chg="modGraphic">
          <ac:chgData name="John Stehouwer" userId="01d3bb9a-5b9a-43e1-aa56-2ffce74a5fc5" providerId="ADAL" clId="{F607978B-E3E9-40E4-8930-923F3DD92800}" dt="2021-11-28T23:02:55.919" v="851" actId="20577"/>
          <ac:graphicFrameMkLst>
            <pc:docMk/>
            <pc:sldMk cId="3252042138" sldId="365"/>
            <ac:graphicFrameMk id="5" creationId="{60185825-2730-4607-9805-31E63401A8DF}"/>
          </ac:graphicFrameMkLst>
        </pc:graphicFrameChg>
      </pc:sldChg>
      <pc:sldChg chg="addSp delSp modSp add mod ord modAnim modNotesTx">
        <pc:chgData name="John Stehouwer" userId="01d3bb9a-5b9a-43e1-aa56-2ffce74a5fc5" providerId="ADAL" clId="{F607978B-E3E9-40E4-8930-923F3DD92800}" dt="2021-12-01T15:54:09.294" v="9090"/>
        <pc:sldMkLst>
          <pc:docMk/>
          <pc:sldMk cId="3600615178" sldId="366"/>
        </pc:sldMkLst>
        <pc:spChg chg="mod">
          <ac:chgData name="John Stehouwer" userId="01d3bb9a-5b9a-43e1-aa56-2ffce74a5fc5" providerId="ADAL" clId="{F607978B-E3E9-40E4-8930-923F3DD92800}" dt="2021-11-30T03:26:07.811" v="2506" actId="207"/>
          <ac:spMkLst>
            <pc:docMk/>
            <pc:sldMk cId="3600615178" sldId="366"/>
            <ac:spMk id="2" creationId="{E3739EF2-B5F3-4FC0-996D-1A9BC9676BEE}"/>
          </ac:spMkLst>
        </pc:spChg>
        <pc:spChg chg="add del mod">
          <ac:chgData name="John Stehouwer" userId="01d3bb9a-5b9a-43e1-aa56-2ffce74a5fc5" providerId="ADAL" clId="{F607978B-E3E9-40E4-8930-923F3DD92800}" dt="2021-11-28T23:27:33.090" v="1110" actId="478"/>
          <ac:spMkLst>
            <pc:docMk/>
            <pc:sldMk cId="3600615178" sldId="366"/>
            <ac:spMk id="5" creationId="{78D880FA-DD52-44D5-9F8A-921AA5907DAF}"/>
          </ac:spMkLst>
        </pc:spChg>
        <pc:graphicFrameChg chg="del">
          <ac:chgData name="John Stehouwer" userId="01d3bb9a-5b9a-43e1-aa56-2ffce74a5fc5" providerId="ADAL" clId="{F607978B-E3E9-40E4-8930-923F3DD92800}" dt="2021-11-30T03:25:52.232" v="2504" actId="478"/>
          <ac:graphicFrameMkLst>
            <pc:docMk/>
            <pc:sldMk cId="3600615178" sldId="366"/>
            <ac:graphicFrameMk id="6" creationId="{F83E8150-A22D-4620-A017-BFD903848042}"/>
          </ac:graphicFrameMkLst>
        </pc:graphicFrameChg>
        <pc:graphicFrameChg chg="add mod">
          <ac:chgData name="John Stehouwer" userId="01d3bb9a-5b9a-43e1-aa56-2ffce74a5fc5" providerId="ADAL" clId="{F607978B-E3E9-40E4-8930-923F3DD92800}" dt="2021-11-30T03:25:52.933" v="2505"/>
          <ac:graphicFrameMkLst>
            <pc:docMk/>
            <pc:sldMk cId="3600615178" sldId="366"/>
            <ac:graphicFrameMk id="7" creationId="{2C669BA6-FA1D-4BDE-A955-FE61AB3334D6}"/>
          </ac:graphicFrameMkLst>
        </pc:graphicFrameChg>
        <pc:picChg chg="del">
          <ac:chgData name="John Stehouwer" userId="01d3bb9a-5b9a-43e1-aa56-2ffce74a5fc5" providerId="ADAL" clId="{F607978B-E3E9-40E4-8930-923F3DD92800}" dt="2021-11-28T23:26:57.868" v="1067" actId="478"/>
          <ac:picMkLst>
            <pc:docMk/>
            <pc:sldMk cId="3600615178" sldId="366"/>
            <ac:picMk id="4" creationId="{E47E13E0-3B38-412D-83BA-DA058F1292D9}"/>
          </ac:picMkLst>
        </pc:picChg>
        <pc:picChg chg="del">
          <ac:chgData name="John Stehouwer" userId="01d3bb9a-5b9a-43e1-aa56-2ffce74a5fc5" providerId="ADAL" clId="{F607978B-E3E9-40E4-8930-923F3DD92800}" dt="2021-11-28T23:26:57.868" v="1067" actId="478"/>
          <ac:picMkLst>
            <pc:docMk/>
            <pc:sldMk cId="3600615178" sldId="366"/>
            <ac:picMk id="9" creationId="{3594A4C4-5440-44EE-A574-28B311097DEC}"/>
          </ac:picMkLst>
        </pc:picChg>
        <pc:picChg chg="del">
          <ac:chgData name="John Stehouwer" userId="01d3bb9a-5b9a-43e1-aa56-2ffce74a5fc5" providerId="ADAL" clId="{F607978B-E3E9-40E4-8930-923F3DD92800}" dt="2021-11-28T23:26:57.868" v="1067" actId="478"/>
          <ac:picMkLst>
            <pc:docMk/>
            <pc:sldMk cId="3600615178" sldId="366"/>
            <ac:picMk id="10" creationId="{00ABA77C-3BC2-4849-A76E-BF850EF6C896}"/>
          </ac:picMkLst>
        </pc:picChg>
        <pc:picChg chg="add mod modCrop">
          <ac:chgData name="John Stehouwer" userId="01d3bb9a-5b9a-43e1-aa56-2ffce74a5fc5" providerId="ADAL" clId="{F607978B-E3E9-40E4-8930-923F3DD92800}" dt="2021-11-30T03:44:44.616" v="2571" actId="732"/>
          <ac:picMkLst>
            <pc:docMk/>
            <pc:sldMk cId="3600615178" sldId="366"/>
            <ac:picMk id="11" creationId="{51994782-FB96-428A-A077-BA46CEDCFE07}"/>
          </ac:picMkLst>
        </pc:picChg>
        <pc:picChg chg="del">
          <ac:chgData name="John Stehouwer" userId="01d3bb9a-5b9a-43e1-aa56-2ffce74a5fc5" providerId="ADAL" clId="{F607978B-E3E9-40E4-8930-923F3DD92800}" dt="2021-11-28T23:26:57.868" v="1067" actId="478"/>
          <ac:picMkLst>
            <pc:docMk/>
            <pc:sldMk cId="3600615178" sldId="366"/>
            <ac:picMk id="16" creationId="{097361E2-D4EB-4493-9F83-02E67C0EB3CA}"/>
          </ac:picMkLst>
        </pc:picChg>
      </pc:sldChg>
      <pc:sldChg chg="new del">
        <pc:chgData name="John Stehouwer" userId="01d3bb9a-5b9a-43e1-aa56-2ffce74a5fc5" providerId="ADAL" clId="{F607978B-E3E9-40E4-8930-923F3DD92800}" dt="2021-11-28T23:33:30.900" v="1165" actId="680"/>
        <pc:sldMkLst>
          <pc:docMk/>
          <pc:sldMk cId="377791142" sldId="367"/>
        </pc:sldMkLst>
      </pc:sldChg>
      <pc:sldChg chg="addSp delSp modSp new mod modAnim modNotesTx">
        <pc:chgData name="John Stehouwer" userId="01d3bb9a-5b9a-43e1-aa56-2ffce74a5fc5" providerId="ADAL" clId="{F607978B-E3E9-40E4-8930-923F3DD92800}" dt="2021-12-01T15:55:20.695" v="9091" actId="20577"/>
        <pc:sldMkLst>
          <pc:docMk/>
          <pc:sldMk cId="1559205441" sldId="367"/>
        </pc:sldMkLst>
        <pc:spChg chg="add del">
          <ac:chgData name="John Stehouwer" userId="01d3bb9a-5b9a-43e1-aa56-2ffce74a5fc5" providerId="ADAL" clId="{F607978B-E3E9-40E4-8930-923F3DD92800}" dt="2021-11-28T23:34:04.218" v="1173" actId="478"/>
          <ac:spMkLst>
            <pc:docMk/>
            <pc:sldMk cId="1559205441" sldId="367"/>
            <ac:spMk id="2" creationId="{1EF620EE-F4A0-4341-876A-0A8C0C616AD3}"/>
          </ac:spMkLst>
        </pc:spChg>
        <pc:spChg chg="del mod">
          <ac:chgData name="John Stehouwer" userId="01d3bb9a-5b9a-43e1-aa56-2ffce74a5fc5" providerId="ADAL" clId="{F607978B-E3E9-40E4-8930-923F3DD92800}" dt="2021-11-28T23:34:02.451" v="1172" actId="478"/>
          <ac:spMkLst>
            <pc:docMk/>
            <pc:sldMk cId="1559205441" sldId="367"/>
            <ac:spMk id="3" creationId="{B2833A00-5E04-4696-A099-647CDB2A8B19}"/>
          </ac:spMkLst>
        </pc:spChg>
        <pc:spChg chg="del">
          <ac:chgData name="John Stehouwer" userId="01d3bb9a-5b9a-43e1-aa56-2ffce74a5fc5" providerId="ADAL" clId="{F607978B-E3E9-40E4-8930-923F3DD92800}" dt="2021-11-29T15:24:34.005" v="1251" actId="478"/>
          <ac:spMkLst>
            <pc:docMk/>
            <pc:sldMk cId="1559205441" sldId="367"/>
            <ac:spMk id="4" creationId="{42028853-7DFE-44E1-92F9-30463074C201}"/>
          </ac:spMkLst>
        </pc:spChg>
        <pc:spChg chg="add mod">
          <ac:chgData name="John Stehouwer" userId="01d3bb9a-5b9a-43e1-aa56-2ffce74a5fc5" providerId="ADAL" clId="{F607978B-E3E9-40E4-8930-923F3DD92800}" dt="2021-11-28T23:33:58.941" v="1171"/>
          <ac:spMkLst>
            <pc:docMk/>
            <pc:sldMk cId="1559205441" sldId="367"/>
            <ac:spMk id="5" creationId="{B5B7170B-9DF8-4920-9D9D-B41B417854EB}"/>
          </ac:spMkLst>
        </pc:spChg>
        <pc:spChg chg="add mod">
          <ac:chgData name="John Stehouwer" userId="01d3bb9a-5b9a-43e1-aa56-2ffce74a5fc5" providerId="ADAL" clId="{F607978B-E3E9-40E4-8930-923F3DD92800}" dt="2021-12-01T15:55:20.695" v="9091" actId="20577"/>
          <ac:spMkLst>
            <pc:docMk/>
            <pc:sldMk cId="1559205441" sldId="367"/>
            <ac:spMk id="6" creationId="{BC391745-B7F7-4E30-950D-35CE6A966DC6}"/>
          </ac:spMkLst>
        </pc:spChg>
        <pc:graphicFrameChg chg="add mod">
          <ac:chgData name="John Stehouwer" userId="01d3bb9a-5b9a-43e1-aa56-2ffce74a5fc5" providerId="ADAL" clId="{F607978B-E3E9-40E4-8930-923F3DD92800}" dt="2021-11-28T23:34:10.226" v="1174"/>
          <ac:graphicFrameMkLst>
            <pc:docMk/>
            <pc:sldMk cId="1559205441" sldId="367"/>
            <ac:graphicFrameMk id="7" creationId="{578262BF-6C25-428B-B341-0ED8F4C8D322}"/>
          </ac:graphicFrameMkLst>
        </pc:graphicFrameChg>
      </pc:sldChg>
      <pc:sldChg chg="addSp modSp new">
        <pc:chgData name="John Stehouwer" userId="01d3bb9a-5b9a-43e1-aa56-2ffce74a5fc5" providerId="ADAL" clId="{F607978B-E3E9-40E4-8930-923F3DD92800}" dt="2021-11-28T23:34:53.954" v="1180"/>
        <pc:sldMkLst>
          <pc:docMk/>
          <pc:sldMk cId="2809095451" sldId="368"/>
        </pc:sldMkLst>
        <pc:spChg chg="add mod">
          <ac:chgData name="John Stehouwer" userId="01d3bb9a-5b9a-43e1-aa56-2ffce74a5fc5" providerId="ADAL" clId="{F607978B-E3E9-40E4-8930-923F3DD92800}" dt="2021-11-28T23:34:46.179" v="1179"/>
          <ac:spMkLst>
            <pc:docMk/>
            <pc:sldMk cId="2809095451" sldId="368"/>
            <ac:spMk id="2" creationId="{84B4DC14-934E-4FE6-8E79-CCA11BDB1EF9}"/>
          </ac:spMkLst>
        </pc:spChg>
        <pc:graphicFrameChg chg="add mod">
          <ac:chgData name="John Stehouwer" userId="01d3bb9a-5b9a-43e1-aa56-2ffce74a5fc5" providerId="ADAL" clId="{F607978B-E3E9-40E4-8930-923F3DD92800}" dt="2021-11-28T23:34:53.954" v="1180"/>
          <ac:graphicFrameMkLst>
            <pc:docMk/>
            <pc:sldMk cId="2809095451" sldId="368"/>
            <ac:graphicFrameMk id="3" creationId="{A1ADFA18-F5E7-461E-817E-F388E7976DD1}"/>
          </ac:graphicFrameMkLst>
        </pc:graphicFrameChg>
      </pc:sldChg>
      <pc:sldChg chg="addSp delSp modSp add mod delAnim modAnim modNotesTx">
        <pc:chgData name="John Stehouwer" userId="01d3bb9a-5b9a-43e1-aa56-2ffce74a5fc5" providerId="ADAL" clId="{F607978B-E3E9-40E4-8930-923F3DD92800}" dt="2021-12-01T01:49:31.125" v="8695"/>
        <pc:sldMkLst>
          <pc:docMk/>
          <pc:sldMk cId="4204869567" sldId="369"/>
        </pc:sldMkLst>
        <pc:spChg chg="mod">
          <ac:chgData name="John Stehouwer" userId="01d3bb9a-5b9a-43e1-aa56-2ffce74a5fc5" providerId="ADAL" clId="{F607978B-E3E9-40E4-8930-923F3DD92800}" dt="2021-11-30T03:12:53.181" v="2387" actId="207"/>
          <ac:spMkLst>
            <pc:docMk/>
            <pc:sldMk cId="4204869567" sldId="369"/>
            <ac:spMk id="2" creationId="{E3739EF2-B5F3-4FC0-996D-1A9BC9676BEE}"/>
          </ac:spMkLst>
        </pc:spChg>
        <pc:spChg chg="del">
          <ac:chgData name="John Stehouwer" userId="01d3bb9a-5b9a-43e1-aa56-2ffce74a5fc5" providerId="ADAL" clId="{F607978B-E3E9-40E4-8930-923F3DD92800}" dt="2021-11-30T19:01:04.633" v="2942" actId="478"/>
          <ac:spMkLst>
            <pc:docMk/>
            <pc:sldMk cId="4204869567" sldId="369"/>
            <ac:spMk id="6" creationId="{7B67F51A-38B1-4AC4-9E30-9AF53C8762BA}"/>
          </ac:spMkLst>
        </pc:spChg>
        <pc:spChg chg="add del">
          <ac:chgData name="John Stehouwer" userId="01d3bb9a-5b9a-43e1-aa56-2ffce74a5fc5" providerId="ADAL" clId="{F607978B-E3E9-40E4-8930-923F3DD92800}" dt="2021-11-29T15:25:50.510" v="1255" actId="22"/>
          <ac:spMkLst>
            <pc:docMk/>
            <pc:sldMk cId="4204869567" sldId="369"/>
            <ac:spMk id="6" creationId="{FCF5437C-218E-4DB1-8EFC-78B4BFB3BF17}"/>
          </ac:spMkLst>
        </pc:spChg>
        <pc:spChg chg="add mod">
          <ac:chgData name="John Stehouwer" userId="01d3bb9a-5b9a-43e1-aa56-2ffce74a5fc5" providerId="ADAL" clId="{F607978B-E3E9-40E4-8930-923F3DD92800}" dt="2021-11-30T19:00:42.018" v="2938" actId="1076"/>
          <ac:spMkLst>
            <pc:docMk/>
            <pc:sldMk cId="4204869567" sldId="369"/>
            <ac:spMk id="7" creationId="{133E4127-364B-4801-82E3-F588E99EAB4C}"/>
          </ac:spMkLst>
        </pc:spChg>
        <pc:spChg chg="add mod">
          <ac:chgData name="John Stehouwer" userId="01d3bb9a-5b9a-43e1-aa56-2ffce74a5fc5" providerId="ADAL" clId="{F607978B-E3E9-40E4-8930-923F3DD92800}" dt="2021-11-30T19:00:56.114" v="2941" actId="1076"/>
          <ac:spMkLst>
            <pc:docMk/>
            <pc:sldMk cId="4204869567" sldId="369"/>
            <ac:spMk id="8" creationId="{09D6432E-F026-4149-8CC4-57BE69CA975A}"/>
          </ac:spMkLst>
        </pc:spChg>
        <pc:spChg chg="add del">
          <ac:chgData name="John Stehouwer" userId="01d3bb9a-5b9a-43e1-aa56-2ffce74a5fc5" providerId="ADAL" clId="{F607978B-E3E9-40E4-8930-923F3DD92800}" dt="2021-11-29T15:26:02.977" v="1257" actId="22"/>
          <ac:spMkLst>
            <pc:docMk/>
            <pc:sldMk cId="4204869567" sldId="369"/>
            <ac:spMk id="9" creationId="{9F5671F7-19DB-44A7-8BB0-8E4EE303B740}"/>
          </ac:spMkLst>
        </pc:spChg>
        <pc:spChg chg="add mod">
          <ac:chgData name="John Stehouwer" userId="01d3bb9a-5b9a-43e1-aa56-2ffce74a5fc5" providerId="ADAL" clId="{F607978B-E3E9-40E4-8930-923F3DD92800}" dt="2021-11-30T19:01:55.130" v="2945" actId="1076"/>
          <ac:spMkLst>
            <pc:docMk/>
            <pc:sldMk cId="4204869567" sldId="369"/>
            <ac:spMk id="9" creationId="{A088A84B-D21C-4BCA-85A1-03A1AA31C27A}"/>
          </ac:spMkLst>
        </pc:spChg>
        <pc:spChg chg="add mod">
          <ac:chgData name="John Stehouwer" userId="01d3bb9a-5b9a-43e1-aa56-2ffce74a5fc5" providerId="ADAL" clId="{F607978B-E3E9-40E4-8930-923F3DD92800}" dt="2021-11-30T19:02:04.040" v="2948" actId="1076"/>
          <ac:spMkLst>
            <pc:docMk/>
            <pc:sldMk cId="4204869567" sldId="369"/>
            <ac:spMk id="12" creationId="{5B9154C0-58BF-4131-8187-A55D0AB34B6A}"/>
          </ac:spMkLst>
        </pc:spChg>
        <pc:spChg chg="add mod">
          <ac:chgData name="John Stehouwer" userId="01d3bb9a-5b9a-43e1-aa56-2ffce74a5fc5" providerId="ADAL" clId="{F607978B-E3E9-40E4-8930-923F3DD92800}" dt="2021-11-30T19:02:19.549" v="2954" actId="20577"/>
          <ac:spMkLst>
            <pc:docMk/>
            <pc:sldMk cId="4204869567" sldId="369"/>
            <ac:spMk id="13" creationId="{DB706BD2-21F9-42D6-BC06-5C6C3486774A}"/>
          </ac:spMkLst>
        </pc:spChg>
        <pc:graphicFrameChg chg="del">
          <ac:chgData name="John Stehouwer" userId="01d3bb9a-5b9a-43e1-aa56-2ffce74a5fc5" providerId="ADAL" clId="{F607978B-E3E9-40E4-8930-923F3DD92800}" dt="2021-11-30T03:13:04.697" v="2388" actId="478"/>
          <ac:graphicFrameMkLst>
            <pc:docMk/>
            <pc:sldMk cId="4204869567" sldId="369"/>
            <ac:graphicFrameMk id="6" creationId="{F36DC816-0B4E-41EE-BE48-CA73F5AF698A}"/>
          </ac:graphicFrameMkLst>
        </pc:graphicFrameChg>
        <pc:graphicFrameChg chg="add mod">
          <ac:chgData name="John Stehouwer" userId="01d3bb9a-5b9a-43e1-aa56-2ffce74a5fc5" providerId="ADAL" clId="{F607978B-E3E9-40E4-8930-923F3DD92800}" dt="2021-11-30T02:41:50.507" v="2206"/>
          <ac:graphicFrameMkLst>
            <pc:docMk/>
            <pc:sldMk cId="4204869567" sldId="369"/>
            <ac:graphicFrameMk id="7" creationId="{33DD1C62-2817-453F-8AEA-725104D8F769}"/>
          </ac:graphicFrameMkLst>
        </pc:graphicFrameChg>
        <pc:graphicFrameChg chg="add del mod">
          <ac:chgData name="John Stehouwer" userId="01d3bb9a-5b9a-43e1-aa56-2ffce74a5fc5" providerId="ADAL" clId="{F607978B-E3E9-40E4-8930-923F3DD92800}" dt="2021-11-30T02:50:28.405" v="2224" actId="478"/>
          <ac:graphicFrameMkLst>
            <pc:docMk/>
            <pc:sldMk cId="4204869567" sldId="369"/>
            <ac:graphicFrameMk id="9" creationId="{33DD1C62-2817-453F-8AEA-725104D8F769}"/>
          </ac:graphicFrameMkLst>
        </pc:graphicFrameChg>
        <pc:graphicFrameChg chg="add del mod">
          <ac:chgData name="John Stehouwer" userId="01d3bb9a-5b9a-43e1-aa56-2ffce74a5fc5" providerId="ADAL" clId="{F607978B-E3E9-40E4-8930-923F3DD92800}" dt="2021-11-29T15:26:38.759" v="1259"/>
          <ac:graphicFrameMkLst>
            <pc:docMk/>
            <pc:sldMk cId="4204869567" sldId="369"/>
            <ac:graphicFrameMk id="10" creationId="{72119F57-AE1C-4404-92D9-53E0D995A234}"/>
          </ac:graphicFrameMkLst>
        </pc:graphicFrameChg>
        <pc:graphicFrameChg chg="add mod">
          <ac:chgData name="John Stehouwer" userId="01d3bb9a-5b9a-43e1-aa56-2ffce74a5fc5" providerId="ADAL" clId="{F607978B-E3E9-40E4-8930-923F3DD92800}" dt="2021-11-30T19:01:57.257" v="2946"/>
          <ac:graphicFrameMkLst>
            <pc:docMk/>
            <pc:sldMk cId="4204869567" sldId="369"/>
            <ac:graphicFrameMk id="10" creationId="{E4F6072D-EBF5-4F3C-B29E-AC073CF9F270}"/>
          </ac:graphicFrameMkLst>
        </pc:graphicFrameChg>
        <pc:graphicFrameChg chg="add mod">
          <ac:chgData name="John Stehouwer" userId="01d3bb9a-5b9a-43e1-aa56-2ffce74a5fc5" providerId="ADAL" clId="{F607978B-E3E9-40E4-8930-923F3DD92800}" dt="2021-11-30T03:13:05.371" v="2389"/>
          <ac:graphicFrameMkLst>
            <pc:docMk/>
            <pc:sldMk cId="4204869567" sldId="369"/>
            <ac:graphicFrameMk id="11" creationId="{DBA0F2FE-1086-4EE9-95C3-2EC810447FE8}"/>
          </ac:graphicFrameMkLst>
        </pc:graphicFrameChg>
        <pc:graphicFrameChg chg="add del mod">
          <ac:chgData name="John Stehouwer" userId="01d3bb9a-5b9a-43e1-aa56-2ffce74a5fc5" providerId="ADAL" clId="{F607978B-E3E9-40E4-8930-923F3DD92800}" dt="2021-11-30T03:34:18.547" v="2565" actId="21"/>
          <ac:graphicFrameMkLst>
            <pc:docMk/>
            <pc:sldMk cId="4204869567" sldId="369"/>
            <ac:graphicFrameMk id="13" creationId="{8F1652AD-F5E4-4B88-AC63-0D4A3CF37B9B}"/>
          </ac:graphicFrameMkLst>
        </pc:graphicFrameChg>
        <pc:picChg chg="del">
          <ac:chgData name="John Stehouwer" userId="01d3bb9a-5b9a-43e1-aa56-2ffce74a5fc5" providerId="ADAL" clId="{F607978B-E3E9-40E4-8930-923F3DD92800}" dt="2021-11-29T15:25:45.808" v="1253" actId="478"/>
          <ac:picMkLst>
            <pc:docMk/>
            <pc:sldMk cId="4204869567" sldId="369"/>
            <ac:picMk id="11" creationId="{51994782-FB96-428A-A077-BA46CEDCFE07}"/>
          </ac:picMkLst>
        </pc:picChg>
        <pc:picChg chg="add del mod">
          <ac:chgData name="John Stehouwer" userId="01d3bb9a-5b9a-43e1-aa56-2ffce74a5fc5" providerId="ADAL" clId="{F607978B-E3E9-40E4-8930-923F3DD92800}" dt="2021-11-30T02:42:04.683" v="2211" actId="478"/>
          <ac:picMkLst>
            <pc:docMk/>
            <pc:sldMk cId="4204869567" sldId="369"/>
            <ac:picMk id="12" creationId="{1B450ABE-1ED5-4E79-A82D-75DE6EA88DAB}"/>
          </ac:picMkLst>
        </pc:picChg>
        <pc:picChg chg="add del mod">
          <ac:chgData name="John Stehouwer" userId="01d3bb9a-5b9a-43e1-aa56-2ffce74a5fc5" providerId="ADAL" clId="{F607978B-E3E9-40E4-8930-923F3DD92800}" dt="2021-11-29T15:27:41.518" v="1274" actId="478"/>
          <ac:picMkLst>
            <pc:docMk/>
            <pc:sldMk cId="4204869567" sldId="369"/>
            <ac:picMk id="13" creationId="{34B71B58-6D77-4BF6-BC41-FF8A5163DB1E}"/>
          </ac:picMkLst>
        </pc:picChg>
      </pc:sldChg>
      <pc:sldChg chg="addSp delSp modSp add mod ord modNotesTx">
        <pc:chgData name="John Stehouwer" userId="01d3bb9a-5b9a-43e1-aa56-2ffce74a5fc5" providerId="ADAL" clId="{F607978B-E3E9-40E4-8930-923F3DD92800}" dt="2021-12-01T18:54:41.459" v="9479" actId="1076"/>
        <pc:sldMkLst>
          <pc:docMk/>
          <pc:sldMk cId="183345325" sldId="370"/>
        </pc:sldMkLst>
        <pc:spChg chg="mod">
          <ac:chgData name="John Stehouwer" userId="01d3bb9a-5b9a-43e1-aa56-2ffce74a5fc5" providerId="ADAL" clId="{F607978B-E3E9-40E4-8930-923F3DD92800}" dt="2021-11-30T16:11:28.930" v="2751"/>
          <ac:spMkLst>
            <pc:docMk/>
            <pc:sldMk cId="183345325" sldId="370"/>
            <ac:spMk id="2" creationId="{E3739EF2-B5F3-4FC0-996D-1A9BC9676BEE}"/>
          </ac:spMkLst>
        </pc:spChg>
        <pc:grpChg chg="mod ord">
          <ac:chgData name="John Stehouwer" userId="01d3bb9a-5b9a-43e1-aa56-2ffce74a5fc5" providerId="ADAL" clId="{F607978B-E3E9-40E4-8930-923F3DD92800}" dt="2021-12-01T18:54:41.459" v="9479" actId="1076"/>
          <ac:grpSpMkLst>
            <pc:docMk/>
            <pc:sldMk cId="183345325" sldId="370"/>
            <ac:grpSpMk id="7" creationId="{0D0C81CD-38AC-4778-BA83-4C00F2B269BB}"/>
          </ac:grpSpMkLst>
        </pc:grpChg>
        <pc:graphicFrameChg chg="add del mod">
          <ac:chgData name="John Stehouwer" userId="01d3bb9a-5b9a-43e1-aa56-2ffce74a5fc5" providerId="ADAL" clId="{F607978B-E3E9-40E4-8930-923F3DD92800}" dt="2021-11-30T16:02:52.496" v="2642" actId="21"/>
          <ac:graphicFrameMkLst>
            <pc:docMk/>
            <pc:sldMk cId="183345325" sldId="370"/>
            <ac:graphicFrameMk id="5" creationId="{81E1BC3B-FA35-4DDC-9872-CEE48040E894}"/>
          </ac:graphicFrameMkLst>
        </pc:graphicFrameChg>
        <pc:graphicFrameChg chg="modGraphic">
          <ac:chgData name="John Stehouwer" userId="01d3bb9a-5b9a-43e1-aa56-2ffce74a5fc5" providerId="ADAL" clId="{F607978B-E3E9-40E4-8930-923F3DD92800}" dt="2021-11-30T02:58:40.843" v="2301" actId="207"/>
          <ac:graphicFrameMkLst>
            <pc:docMk/>
            <pc:sldMk cId="183345325" sldId="370"/>
            <ac:graphicFrameMk id="6" creationId="{ECE3CE66-AA64-4272-BD4E-D87697EADBEA}"/>
          </ac:graphicFrameMkLst>
        </pc:graphicFrameChg>
        <pc:graphicFrameChg chg="add del mod">
          <ac:chgData name="John Stehouwer" userId="01d3bb9a-5b9a-43e1-aa56-2ffce74a5fc5" providerId="ADAL" clId="{F607978B-E3E9-40E4-8930-923F3DD92800}" dt="2021-11-30T16:11:57.057" v="2761" actId="21"/>
          <ac:graphicFrameMkLst>
            <pc:docMk/>
            <pc:sldMk cId="183345325" sldId="370"/>
            <ac:graphicFrameMk id="7" creationId="{29C1F8E5-E09C-4611-8924-2D8D2D56FFC2}"/>
          </ac:graphicFrameMkLst>
        </pc:graphicFrameChg>
        <pc:graphicFrameChg chg="add del mod">
          <ac:chgData name="John Stehouwer" userId="01d3bb9a-5b9a-43e1-aa56-2ffce74a5fc5" providerId="ADAL" clId="{F607978B-E3E9-40E4-8930-923F3DD92800}" dt="2021-11-30T16:05:19.576" v="2667" actId="21"/>
          <ac:graphicFrameMkLst>
            <pc:docMk/>
            <pc:sldMk cId="183345325" sldId="370"/>
            <ac:graphicFrameMk id="8" creationId="{48508F47-39BB-410A-849A-EEE8FD17574D}"/>
          </ac:graphicFrameMkLst>
        </pc:graphicFrameChg>
        <pc:graphicFrameChg chg="add del mod">
          <ac:chgData name="John Stehouwer" userId="01d3bb9a-5b9a-43e1-aa56-2ffce74a5fc5" providerId="ADAL" clId="{F607978B-E3E9-40E4-8930-923F3DD92800}" dt="2021-11-30T16:05:58.507" v="2679" actId="21"/>
          <ac:graphicFrameMkLst>
            <pc:docMk/>
            <pc:sldMk cId="183345325" sldId="370"/>
            <ac:graphicFrameMk id="9" creationId="{FAD0D75A-1217-4262-AE5D-9265A38BCB8A}"/>
          </ac:graphicFrameMkLst>
        </pc:graphicFrameChg>
        <pc:graphicFrameChg chg="add del mod">
          <ac:chgData name="John Stehouwer" userId="01d3bb9a-5b9a-43e1-aa56-2ffce74a5fc5" providerId="ADAL" clId="{F607978B-E3E9-40E4-8930-923F3DD92800}" dt="2021-12-01T18:52:40.518" v="9442" actId="21"/>
          <ac:graphicFrameMkLst>
            <pc:docMk/>
            <pc:sldMk cId="183345325" sldId="370"/>
            <ac:graphicFrameMk id="10" creationId="{30689F50-55DA-4A2F-8547-07541AA59534}"/>
          </ac:graphicFrameMkLst>
        </pc:graphicFrameChg>
        <pc:graphicFrameChg chg="add del mod">
          <ac:chgData name="John Stehouwer" userId="01d3bb9a-5b9a-43e1-aa56-2ffce74a5fc5" providerId="ADAL" clId="{F607978B-E3E9-40E4-8930-923F3DD92800}" dt="2021-12-01T18:54:25.147" v="9474" actId="21"/>
          <ac:graphicFrameMkLst>
            <pc:docMk/>
            <pc:sldMk cId="183345325" sldId="370"/>
            <ac:graphicFrameMk id="11" creationId="{7794316D-AAC3-4529-8967-513CD38E54F7}"/>
          </ac:graphicFrameMkLst>
        </pc:graphicFrameChg>
        <pc:graphicFrameChg chg="add mod">
          <ac:chgData name="John Stehouwer" userId="01d3bb9a-5b9a-43e1-aa56-2ffce74a5fc5" providerId="ADAL" clId="{F607978B-E3E9-40E4-8930-923F3DD92800}" dt="2021-12-01T18:54:29.475" v="9477"/>
          <ac:graphicFrameMkLst>
            <pc:docMk/>
            <pc:sldMk cId="183345325" sldId="370"/>
            <ac:graphicFrameMk id="12" creationId="{D4C0D1D0-CCD9-47A1-AE1A-2D7E822F21AE}"/>
          </ac:graphicFrameMkLst>
        </pc:graphicFrameChg>
        <pc:picChg chg="del mod">
          <ac:chgData name="John Stehouwer" userId="01d3bb9a-5b9a-43e1-aa56-2ffce74a5fc5" providerId="ADAL" clId="{F607978B-E3E9-40E4-8930-923F3DD92800}" dt="2021-11-30T03:46:37.422" v="2572" actId="478"/>
          <ac:picMkLst>
            <pc:docMk/>
            <pc:sldMk cId="183345325" sldId="370"/>
            <ac:picMk id="12" creationId="{1B450ABE-1ED5-4E79-A82D-75DE6EA88DAB}"/>
          </ac:picMkLst>
        </pc:picChg>
      </pc:sldChg>
      <pc:sldChg chg="addSp delSp modSp add del mod ord">
        <pc:chgData name="John Stehouwer" userId="01d3bb9a-5b9a-43e1-aa56-2ffce74a5fc5" providerId="ADAL" clId="{F607978B-E3E9-40E4-8930-923F3DD92800}" dt="2021-11-30T16:13:12.576" v="2783" actId="2696"/>
        <pc:sldMkLst>
          <pc:docMk/>
          <pc:sldMk cId="20266298" sldId="372"/>
        </pc:sldMkLst>
        <pc:spChg chg="mod">
          <ac:chgData name="John Stehouwer" userId="01d3bb9a-5b9a-43e1-aa56-2ffce74a5fc5" providerId="ADAL" clId="{F607978B-E3E9-40E4-8930-923F3DD92800}" dt="2021-11-29T16:01:48.776" v="1364" actId="20577"/>
          <ac:spMkLst>
            <pc:docMk/>
            <pc:sldMk cId="20266298" sldId="372"/>
            <ac:spMk id="2" creationId="{E3739EF2-B5F3-4FC0-996D-1A9BC9676BEE}"/>
          </ac:spMkLst>
        </pc:spChg>
        <pc:spChg chg="add del mod">
          <ac:chgData name="John Stehouwer" userId="01d3bb9a-5b9a-43e1-aa56-2ffce74a5fc5" providerId="ADAL" clId="{F607978B-E3E9-40E4-8930-923F3DD92800}" dt="2021-11-29T16:00:33.650" v="1347" actId="478"/>
          <ac:spMkLst>
            <pc:docMk/>
            <pc:sldMk cId="20266298" sldId="372"/>
            <ac:spMk id="5" creationId="{01F62654-5D1B-4648-AE8A-0FB69F673CE3}"/>
          </ac:spMkLst>
        </pc:spChg>
        <pc:picChg chg="del">
          <ac:chgData name="John Stehouwer" userId="01d3bb9a-5b9a-43e1-aa56-2ffce74a5fc5" providerId="ADAL" clId="{F607978B-E3E9-40E4-8930-923F3DD92800}" dt="2021-11-29T16:00:30.950" v="1346" actId="478"/>
          <ac:picMkLst>
            <pc:docMk/>
            <pc:sldMk cId="20266298" sldId="372"/>
            <ac:picMk id="4" creationId="{E47E13E0-3B38-412D-83BA-DA058F1292D9}"/>
          </ac:picMkLst>
        </pc:picChg>
        <pc:picChg chg="del">
          <ac:chgData name="John Stehouwer" userId="01d3bb9a-5b9a-43e1-aa56-2ffce74a5fc5" providerId="ADAL" clId="{F607978B-E3E9-40E4-8930-923F3DD92800}" dt="2021-11-29T16:00:30.950" v="1346" actId="478"/>
          <ac:picMkLst>
            <pc:docMk/>
            <pc:sldMk cId="20266298" sldId="372"/>
            <ac:picMk id="9" creationId="{3594A4C4-5440-44EE-A574-28B311097DEC}"/>
          </ac:picMkLst>
        </pc:picChg>
        <pc:picChg chg="del">
          <ac:chgData name="John Stehouwer" userId="01d3bb9a-5b9a-43e1-aa56-2ffce74a5fc5" providerId="ADAL" clId="{F607978B-E3E9-40E4-8930-923F3DD92800}" dt="2021-11-29T16:00:30.950" v="1346" actId="478"/>
          <ac:picMkLst>
            <pc:docMk/>
            <pc:sldMk cId="20266298" sldId="372"/>
            <ac:picMk id="10" creationId="{00ABA77C-3BC2-4849-A76E-BF850EF6C896}"/>
          </ac:picMkLst>
        </pc:picChg>
        <pc:picChg chg="mod modCrop">
          <ac:chgData name="John Stehouwer" userId="01d3bb9a-5b9a-43e1-aa56-2ffce74a5fc5" providerId="ADAL" clId="{F607978B-E3E9-40E4-8930-923F3DD92800}" dt="2021-11-29T16:01:31.876" v="1360" actId="14100"/>
          <ac:picMkLst>
            <pc:docMk/>
            <pc:sldMk cId="20266298" sldId="372"/>
            <ac:picMk id="16" creationId="{097361E2-D4EB-4493-9F83-02E67C0EB3CA}"/>
          </ac:picMkLst>
        </pc:picChg>
      </pc:sldChg>
      <pc:sldChg chg="modSp add del mod ord">
        <pc:chgData name="John Stehouwer" userId="01d3bb9a-5b9a-43e1-aa56-2ffce74a5fc5" providerId="ADAL" clId="{F607978B-E3E9-40E4-8930-923F3DD92800}" dt="2021-11-30T16:15:38.577" v="2784" actId="47"/>
        <pc:sldMkLst>
          <pc:docMk/>
          <pc:sldMk cId="2319478868" sldId="373"/>
        </pc:sldMkLst>
        <pc:spChg chg="mod">
          <ac:chgData name="John Stehouwer" userId="01d3bb9a-5b9a-43e1-aa56-2ffce74a5fc5" providerId="ADAL" clId="{F607978B-E3E9-40E4-8930-923F3DD92800}" dt="2021-11-29T16:07:54.486" v="1430" actId="20577"/>
          <ac:spMkLst>
            <pc:docMk/>
            <pc:sldMk cId="2319478868" sldId="373"/>
            <ac:spMk id="2" creationId="{E3739EF2-B5F3-4FC0-996D-1A9BC9676BEE}"/>
          </ac:spMkLst>
        </pc:spChg>
        <pc:picChg chg="mod modCrop">
          <ac:chgData name="John Stehouwer" userId="01d3bb9a-5b9a-43e1-aa56-2ffce74a5fc5" providerId="ADAL" clId="{F607978B-E3E9-40E4-8930-923F3DD92800}" dt="2021-11-29T16:07:45.625" v="1416" actId="732"/>
          <ac:picMkLst>
            <pc:docMk/>
            <pc:sldMk cId="2319478868" sldId="373"/>
            <ac:picMk id="16" creationId="{097361E2-D4EB-4493-9F83-02E67C0EB3CA}"/>
          </ac:picMkLst>
        </pc:picChg>
      </pc:sldChg>
      <pc:sldChg chg="delSp modSp add mod ord">
        <pc:chgData name="John Stehouwer" userId="01d3bb9a-5b9a-43e1-aa56-2ffce74a5fc5" providerId="ADAL" clId="{F607978B-E3E9-40E4-8930-923F3DD92800}" dt="2021-11-30T03:14:22.691" v="2420" actId="1076"/>
        <pc:sldMkLst>
          <pc:docMk/>
          <pc:sldMk cId="2032465092" sldId="375"/>
        </pc:sldMkLst>
        <pc:spChg chg="mod">
          <ac:chgData name="John Stehouwer" userId="01d3bb9a-5b9a-43e1-aa56-2ffce74a5fc5" providerId="ADAL" clId="{F607978B-E3E9-40E4-8930-923F3DD92800}" dt="2021-11-30T03:14:22.691" v="2420" actId="1076"/>
          <ac:spMkLst>
            <pc:docMk/>
            <pc:sldMk cId="2032465092" sldId="375"/>
            <ac:spMk id="2" creationId="{B64E1E40-0CF8-47E4-9E8A-FFAA356B889E}"/>
          </ac:spMkLst>
        </pc:spChg>
        <pc:spChg chg="del">
          <ac:chgData name="John Stehouwer" userId="01d3bb9a-5b9a-43e1-aa56-2ffce74a5fc5" providerId="ADAL" clId="{F607978B-E3E9-40E4-8930-923F3DD92800}" dt="2021-11-29T16:10:54.390" v="1505" actId="478"/>
          <ac:spMkLst>
            <pc:docMk/>
            <pc:sldMk cId="2032465092" sldId="375"/>
            <ac:spMk id="3" creationId="{01BD1505-279A-4ED9-8F20-E0A69272B9D8}"/>
          </ac:spMkLst>
        </pc:spChg>
        <pc:spChg chg="mod">
          <ac:chgData name="John Stehouwer" userId="01d3bb9a-5b9a-43e1-aa56-2ffce74a5fc5" providerId="ADAL" clId="{F607978B-E3E9-40E4-8930-923F3DD92800}" dt="2021-11-29T16:10:49.968" v="1503" actId="20577"/>
          <ac:spMkLst>
            <pc:docMk/>
            <pc:sldMk cId="2032465092" sldId="375"/>
            <ac:spMk id="6" creationId="{193D1A85-1E74-4FC2-941A-7BFF73331049}"/>
          </ac:spMkLst>
        </pc:spChg>
        <pc:picChg chg="del">
          <ac:chgData name="John Stehouwer" userId="01d3bb9a-5b9a-43e1-aa56-2ffce74a5fc5" providerId="ADAL" clId="{F607978B-E3E9-40E4-8930-923F3DD92800}" dt="2021-11-29T16:10:51.717" v="1504" actId="478"/>
          <ac:picMkLst>
            <pc:docMk/>
            <pc:sldMk cId="2032465092" sldId="375"/>
            <ac:picMk id="4" creationId="{6F1FFF27-0AC1-46D2-9142-38986DCDE12D}"/>
          </ac:picMkLst>
        </pc:picChg>
      </pc:sldChg>
      <pc:sldChg chg="modSp add mod ord addCm">
        <pc:chgData name="John Stehouwer" userId="01d3bb9a-5b9a-43e1-aa56-2ffce74a5fc5" providerId="ADAL" clId="{F607978B-E3E9-40E4-8930-923F3DD92800}" dt="2021-11-30T16:37:08.513" v="2898"/>
        <pc:sldMkLst>
          <pc:docMk/>
          <pc:sldMk cId="712330243" sldId="377"/>
        </pc:sldMkLst>
        <pc:spChg chg="mod">
          <ac:chgData name="John Stehouwer" userId="01d3bb9a-5b9a-43e1-aa56-2ffce74a5fc5" providerId="ADAL" clId="{F607978B-E3E9-40E4-8930-923F3DD92800}" dt="2021-11-29T16:13:03.593" v="1596" actId="20577"/>
          <ac:spMkLst>
            <pc:docMk/>
            <pc:sldMk cId="712330243" sldId="377"/>
            <ac:spMk id="2" creationId="{B64E1E40-0CF8-47E4-9E8A-FFAA356B889E}"/>
          </ac:spMkLst>
        </pc:spChg>
        <pc:spChg chg="mod">
          <ac:chgData name="John Stehouwer" userId="01d3bb9a-5b9a-43e1-aa56-2ffce74a5fc5" providerId="ADAL" clId="{F607978B-E3E9-40E4-8930-923F3DD92800}" dt="2021-11-29T16:16:38.662" v="1883" actId="20577"/>
          <ac:spMkLst>
            <pc:docMk/>
            <pc:sldMk cId="712330243" sldId="377"/>
            <ac:spMk id="3" creationId="{1CA1D5C1-BFD6-40C3-A3F3-B46C6993A212}"/>
          </ac:spMkLst>
        </pc:spChg>
        <pc:picChg chg="mod">
          <ac:chgData name="John Stehouwer" userId="01d3bb9a-5b9a-43e1-aa56-2ffce74a5fc5" providerId="ADAL" clId="{F607978B-E3E9-40E4-8930-923F3DD92800}" dt="2021-11-29T16:16:42.636" v="1884" actId="1076"/>
          <ac:picMkLst>
            <pc:docMk/>
            <pc:sldMk cId="712330243" sldId="377"/>
            <ac:picMk id="5" creationId="{3002180E-D727-44FC-B713-AB92BA5C6D3C}"/>
          </ac:picMkLst>
        </pc:picChg>
      </pc:sldChg>
      <pc:sldChg chg="add del">
        <pc:chgData name="John Stehouwer" userId="01d3bb9a-5b9a-43e1-aa56-2ffce74a5fc5" providerId="ADAL" clId="{F607978B-E3E9-40E4-8930-923F3DD92800}" dt="2021-11-29T16:15:17.877" v="1752" actId="47"/>
        <pc:sldMkLst>
          <pc:docMk/>
          <pc:sldMk cId="1170396282" sldId="378"/>
        </pc:sldMkLst>
      </pc:sldChg>
      <pc:sldChg chg="delSp modSp add mod">
        <pc:chgData name="John Stehouwer" userId="01d3bb9a-5b9a-43e1-aa56-2ffce74a5fc5" providerId="ADAL" clId="{F607978B-E3E9-40E4-8930-923F3DD92800}" dt="2021-11-30T16:41:56.401" v="2925" actId="1076"/>
        <pc:sldMkLst>
          <pc:docMk/>
          <pc:sldMk cId="3292435113" sldId="378"/>
        </pc:sldMkLst>
        <pc:spChg chg="mod">
          <ac:chgData name="John Stehouwer" userId="01d3bb9a-5b9a-43e1-aa56-2ffce74a5fc5" providerId="ADAL" clId="{F607978B-E3E9-40E4-8930-923F3DD92800}" dt="2021-11-29T16:19:47.309" v="1896" actId="20577"/>
          <ac:spMkLst>
            <pc:docMk/>
            <pc:sldMk cId="3292435113" sldId="378"/>
            <ac:spMk id="2" creationId="{B64E1E40-0CF8-47E4-9E8A-FFAA356B889E}"/>
          </ac:spMkLst>
        </pc:spChg>
        <pc:spChg chg="del mod">
          <ac:chgData name="John Stehouwer" userId="01d3bb9a-5b9a-43e1-aa56-2ffce74a5fc5" providerId="ADAL" clId="{F607978B-E3E9-40E4-8930-923F3DD92800}" dt="2021-11-29T16:20:30.534" v="1985" actId="478"/>
          <ac:spMkLst>
            <pc:docMk/>
            <pc:sldMk cId="3292435113" sldId="378"/>
            <ac:spMk id="3" creationId="{01BD1505-279A-4ED9-8F20-E0A69272B9D8}"/>
          </ac:spMkLst>
        </pc:spChg>
        <pc:spChg chg="mod">
          <ac:chgData name="John Stehouwer" userId="01d3bb9a-5b9a-43e1-aa56-2ffce74a5fc5" providerId="ADAL" clId="{F607978B-E3E9-40E4-8930-923F3DD92800}" dt="2021-11-29T16:21:02.612" v="2080" actId="20577"/>
          <ac:spMkLst>
            <pc:docMk/>
            <pc:sldMk cId="3292435113" sldId="378"/>
            <ac:spMk id="6" creationId="{193D1A85-1E74-4FC2-941A-7BFF73331049}"/>
          </ac:spMkLst>
        </pc:spChg>
        <pc:spChg chg="mod">
          <ac:chgData name="John Stehouwer" userId="01d3bb9a-5b9a-43e1-aa56-2ffce74a5fc5" providerId="ADAL" clId="{F607978B-E3E9-40E4-8930-923F3DD92800}" dt="2021-11-30T16:41:56.401" v="2925" actId="1076"/>
          <ac:spMkLst>
            <pc:docMk/>
            <pc:sldMk cId="3292435113" sldId="378"/>
            <ac:spMk id="15" creationId="{C3D7BFC3-9870-4EAA-9EAC-5F18F6113100}"/>
          </ac:spMkLst>
        </pc:spChg>
        <pc:spChg chg="mod">
          <ac:chgData name="John Stehouwer" userId="01d3bb9a-5b9a-43e1-aa56-2ffce74a5fc5" providerId="ADAL" clId="{F607978B-E3E9-40E4-8930-923F3DD92800}" dt="2021-11-30T16:41:44.529" v="2924" actId="1076"/>
          <ac:spMkLst>
            <pc:docMk/>
            <pc:sldMk cId="3292435113" sldId="378"/>
            <ac:spMk id="16" creationId="{C2F9C25D-49BF-4D92-B79D-E31534E1D177}"/>
          </ac:spMkLst>
        </pc:spChg>
        <pc:picChg chg="del">
          <ac:chgData name="John Stehouwer" userId="01d3bb9a-5b9a-43e1-aa56-2ffce74a5fc5" providerId="ADAL" clId="{F607978B-E3E9-40E4-8930-923F3DD92800}" dt="2021-11-29T16:20:24.654" v="1983" actId="478"/>
          <ac:picMkLst>
            <pc:docMk/>
            <pc:sldMk cId="3292435113" sldId="378"/>
            <ac:picMk id="4" creationId="{6F1FFF27-0AC1-46D2-9142-38986DCDE12D}"/>
          </ac:picMkLst>
        </pc:picChg>
        <pc:picChg chg="mod">
          <ac:chgData name="John Stehouwer" userId="01d3bb9a-5b9a-43e1-aa56-2ffce74a5fc5" providerId="ADAL" clId="{F607978B-E3E9-40E4-8930-923F3DD92800}" dt="2021-11-30T16:41:29.518" v="2912" actId="1076"/>
          <ac:picMkLst>
            <pc:docMk/>
            <pc:sldMk cId="3292435113" sldId="378"/>
            <ac:picMk id="4" creationId="{85C16A16-0510-4F4A-A41F-2BB10266DCFF}"/>
          </ac:picMkLst>
        </pc:picChg>
      </pc:sldChg>
      <pc:sldChg chg="addCm">
        <pc:chgData name="John Stehouwer" userId="01d3bb9a-5b9a-43e1-aa56-2ffce74a5fc5" providerId="ADAL" clId="{F607978B-E3E9-40E4-8930-923F3DD92800}" dt="2021-11-30T16:44:26.932" v="2926"/>
        <pc:sldMkLst>
          <pc:docMk/>
          <pc:sldMk cId="3962949496" sldId="381"/>
        </pc:sldMkLst>
      </pc:sldChg>
      <pc:sldChg chg="addCm modCm">
        <pc:chgData name="John Stehouwer" userId="01d3bb9a-5b9a-43e1-aa56-2ffce74a5fc5" providerId="ADAL" clId="{F607978B-E3E9-40E4-8930-923F3DD92800}" dt="2021-11-30T17:16:40.465" v="2934" actId="2056"/>
        <pc:sldMkLst>
          <pc:docMk/>
          <pc:sldMk cId="2868498857" sldId="382"/>
        </pc:sldMkLst>
      </pc:sldChg>
      <pc:sldChg chg="modSp mod modAnim modNotesTx">
        <pc:chgData name="John Stehouwer" userId="01d3bb9a-5b9a-43e1-aa56-2ffce74a5fc5" providerId="ADAL" clId="{F607978B-E3E9-40E4-8930-923F3DD92800}" dt="2021-12-01T20:20:02.027" v="9504" actId="20577"/>
        <pc:sldMkLst>
          <pc:docMk/>
          <pc:sldMk cId="398455274" sldId="383"/>
        </pc:sldMkLst>
        <pc:spChg chg="mod">
          <ac:chgData name="John Stehouwer" userId="01d3bb9a-5b9a-43e1-aa56-2ffce74a5fc5" providerId="ADAL" clId="{F607978B-E3E9-40E4-8930-923F3DD92800}" dt="2021-12-01T20:20:02.027" v="9504" actId="20577"/>
          <ac:spMkLst>
            <pc:docMk/>
            <pc:sldMk cId="398455274" sldId="383"/>
            <ac:spMk id="6" creationId="{BC391745-B7F7-4E30-950D-35CE6A966DC6}"/>
          </ac:spMkLst>
        </pc:spChg>
      </pc:sldChg>
      <pc:sldChg chg="modSp mod addCm">
        <pc:chgData name="John Stehouwer" userId="01d3bb9a-5b9a-43e1-aa56-2ffce74a5fc5" providerId="ADAL" clId="{F607978B-E3E9-40E4-8930-923F3DD92800}" dt="2021-11-30T17:03:30.520" v="2931"/>
        <pc:sldMkLst>
          <pc:docMk/>
          <pc:sldMk cId="2926141991" sldId="385"/>
        </pc:sldMkLst>
        <pc:graphicFrameChg chg="mod">
          <ac:chgData name="John Stehouwer" userId="01d3bb9a-5b9a-43e1-aa56-2ffce74a5fc5" providerId="ADAL" clId="{F607978B-E3E9-40E4-8930-923F3DD92800}" dt="2021-11-30T02:57:42.809" v="2297"/>
          <ac:graphicFrameMkLst>
            <pc:docMk/>
            <pc:sldMk cId="2926141991" sldId="385"/>
            <ac:graphicFrameMk id="12" creationId="{544277FE-DF91-4BAC-8056-36887E99C9E6}"/>
          </ac:graphicFrameMkLst>
        </pc:graphicFrameChg>
      </pc:sldChg>
      <pc:sldChg chg="addSp delSp modSp add mod ord modAnim modNotesTx">
        <pc:chgData name="John Stehouwer" userId="01d3bb9a-5b9a-43e1-aa56-2ffce74a5fc5" providerId="ADAL" clId="{F607978B-E3E9-40E4-8930-923F3DD92800}" dt="2021-12-01T15:40:07.008" v="8729" actId="122"/>
        <pc:sldMkLst>
          <pc:docMk/>
          <pc:sldMk cId="459192604" sldId="390"/>
        </pc:sldMkLst>
        <pc:spChg chg="mod">
          <ac:chgData name="John Stehouwer" userId="01d3bb9a-5b9a-43e1-aa56-2ffce74a5fc5" providerId="ADAL" clId="{F607978B-E3E9-40E4-8930-923F3DD92800}" dt="2021-11-30T03:21:46.900" v="2458" actId="1076"/>
          <ac:spMkLst>
            <pc:docMk/>
            <pc:sldMk cId="459192604" sldId="390"/>
            <ac:spMk id="2" creationId="{E3739EF2-B5F3-4FC0-996D-1A9BC9676BEE}"/>
          </ac:spMkLst>
        </pc:spChg>
        <pc:spChg chg="mod">
          <ac:chgData name="John Stehouwer" userId="01d3bb9a-5b9a-43e1-aa56-2ffce74a5fc5" providerId="ADAL" clId="{F607978B-E3E9-40E4-8930-923F3DD92800}" dt="2021-12-01T15:40:07.008" v="8729" actId="122"/>
          <ac:spMkLst>
            <pc:docMk/>
            <pc:sldMk cId="459192604" sldId="390"/>
            <ac:spMk id="12" creationId="{F8B490C3-8906-4BE6-9BEF-5CED2DF62386}"/>
          </ac:spMkLst>
        </pc:spChg>
        <pc:spChg chg="add mod">
          <ac:chgData name="John Stehouwer" userId="01d3bb9a-5b9a-43e1-aa56-2ffce74a5fc5" providerId="ADAL" clId="{F607978B-E3E9-40E4-8930-923F3DD92800}" dt="2021-12-01T01:58:24.281" v="8712" actId="208"/>
          <ac:spMkLst>
            <pc:docMk/>
            <pc:sldMk cId="459192604" sldId="390"/>
            <ac:spMk id="22" creationId="{BB38FBAB-FF65-4BCD-89E1-0ED8695195CA}"/>
          </ac:spMkLst>
        </pc:spChg>
        <pc:picChg chg="del">
          <ac:chgData name="John Stehouwer" userId="01d3bb9a-5b9a-43e1-aa56-2ffce74a5fc5" providerId="ADAL" clId="{F607978B-E3E9-40E4-8930-923F3DD92800}" dt="2021-11-30T03:06:09.623" v="2315" actId="478"/>
          <ac:picMkLst>
            <pc:docMk/>
            <pc:sldMk cId="459192604" sldId="390"/>
            <ac:picMk id="12" creationId="{1B450ABE-1ED5-4E79-A82D-75DE6EA88DAB}"/>
          </ac:picMkLst>
        </pc:picChg>
        <pc:cxnChg chg="add del mod">
          <ac:chgData name="John Stehouwer" userId="01d3bb9a-5b9a-43e1-aa56-2ffce74a5fc5" providerId="ADAL" clId="{F607978B-E3E9-40E4-8930-923F3DD92800}" dt="2021-12-01T01:56:55.150" v="8698" actId="478"/>
          <ac:cxnSpMkLst>
            <pc:docMk/>
            <pc:sldMk cId="459192604" sldId="390"/>
            <ac:cxnSpMk id="19" creationId="{A971D9FD-AC9F-47AC-A95C-D9BE1862E51C}"/>
          </ac:cxnSpMkLst>
        </pc:cxnChg>
      </pc:sldChg>
      <pc:sldChg chg="addSp delSp modSp add del mod">
        <pc:chgData name="John Stehouwer" userId="01d3bb9a-5b9a-43e1-aa56-2ffce74a5fc5" providerId="ADAL" clId="{F607978B-E3E9-40E4-8930-923F3DD92800}" dt="2021-11-30T03:19:36.997" v="2451" actId="47"/>
        <pc:sldMkLst>
          <pc:docMk/>
          <pc:sldMk cId="624049598" sldId="392"/>
        </pc:sldMkLst>
        <pc:spChg chg="del">
          <ac:chgData name="John Stehouwer" userId="01d3bb9a-5b9a-43e1-aa56-2ffce74a5fc5" providerId="ADAL" clId="{F607978B-E3E9-40E4-8930-923F3DD92800}" dt="2021-11-30T03:14:44.995" v="2422" actId="478"/>
          <ac:spMkLst>
            <pc:docMk/>
            <pc:sldMk cId="624049598" sldId="392"/>
            <ac:spMk id="11" creationId="{8F6EB141-AA1F-4FF6-A094-750B244CF720}"/>
          </ac:spMkLst>
        </pc:spChg>
        <pc:spChg chg="del">
          <ac:chgData name="John Stehouwer" userId="01d3bb9a-5b9a-43e1-aa56-2ffce74a5fc5" providerId="ADAL" clId="{F607978B-E3E9-40E4-8930-923F3DD92800}" dt="2021-11-30T03:14:44.995" v="2422" actId="478"/>
          <ac:spMkLst>
            <pc:docMk/>
            <pc:sldMk cId="624049598" sldId="392"/>
            <ac:spMk id="12" creationId="{F8B490C3-8906-4BE6-9BEF-5CED2DF62386}"/>
          </ac:spMkLst>
        </pc:spChg>
        <pc:spChg chg="del">
          <ac:chgData name="John Stehouwer" userId="01d3bb9a-5b9a-43e1-aa56-2ffce74a5fc5" providerId="ADAL" clId="{F607978B-E3E9-40E4-8930-923F3DD92800}" dt="2021-11-30T03:14:44.995" v="2422" actId="478"/>
          <ac:spMkLst>
            <pc:docMk/>
            <pc:sldMk cId="624049598" sldId="392"/>
            <ac:spMk id="13" creationId="{FBC7D05B-8483-498D-B2D8-387BBE632547}"/>
          </ac:spMkLst>
        </pc:spChg>
        <pc:spChg chg="del">
          <ac:chgData name="John Stehouwer" userId="01d3bb9a-5b9a-43e1-aa56-2ffce74a5fc5" providerId="ADAL" clId="{F607978B-E3E9-40E4-8930-923F3DD92800}" dt="2021-11-30T03:14:44.995" v="2422" actId="478"/>
          <ac:spMkLst>
            <pc:docMk/>
            <pc:sldMk cId="624049598" sldId="392"/>
            <ac:spMk id="14" creationId="{99834FAC-FD4A-42DD-806D-736A4DBE56A3}"/>
          </ac:spMkLst>
        </pc:spChg>
        <pc:spChg chg="add mod">
          <ac:chgData name="John Stehouwer" userId="01d3bb9a-5b9a-43e1-aa56-2ffce74a5fc5" providerId="ADAL" clId="{F607978B-E3E9-40E4-8930-923F3DD92800}" dt="2021-11-30T03:14:45.581" v="2423"/>
          <ac:spMkLst>
            <pc:docMk/>
            <pc:sldMk cId="624049598" sldId="392"/>
            <ac:spMk id="20" creationId="{8C016AAB-5D5B-41A2-968B-4C8B660CF588}"/>
          </ac:spMkLst>
        </pc:spChg>
        <pc:spChg chg="add mod">
          <ac:chgData name="John Stehouwer" userId="01d3bb9a-5b9a-43e1-aa56-2ffce74a5fc5" providerId="ADAL" clId="{F607978B-E3E9-40E4-8930-923F3DD92800}" dt="2021-11-30T03:14:45.581" v="2423"/>
          <ac:spMkLst>
            <pc:docMk/>
            <pc:sldMk cId="624049598" sldId="392"/>
            <ac:spMk id="21" creationId="{3BFE7BCD-BED2-42A3-A6F7-9AA7D602E914}"/>
          </ac:spMkLst>
        </pc:spChg>
        <pc:spChg chg="add mod">
          <ac:chgData name="John Stehouwer" userId="01d3bb9a-5b9a-43e1-aa56-2ffce74a5fc5" providerId="ADAL" clId="{F607978B-E3E9-40E4-8930-923F3DD92800}" dt="2021-11-30T03:14:45.581" v="2423"/>
          <ac:spMkLst>
            <pc:docMk/>
            <pc:sldMk cId="624049598" sldId="392"/>
            <ac:spMk id="22" creationId="{2C609C84-E2F5-4F33-B16D-DF9A76B0DF28}"/>
          </ac:spMkLst>
        </pc:spChg>
        <pc:spChg chg="add mod">
          <ac:chgData name="John Stehouwer" userId="01d3bb9a-5b9a-43e1-aa56-2ffce74a5fc5" providerId="ADAL" clId="{F607978B-E3E9-40E4-8930-923F3DD92800}" dt="2021-11-30T03:14:45.581" v="2423"/>
          <ac:spMkLst>
            <pc:docMk/>
            <pc:sldMk cId="624049598" sldId="392"/>
            <ac:spMk id="23" creationId="{897EC71E-6427-44C1-8703-0D6B59AF196A}"/>
          </ac:spMkLst>
        </pc:spChg>
        <pc:spChg chg="add mod">
          <ac:chgData name="John Stehouwer" userId="01d3bb9a-5b9a-43e1-aa56-2ffce74a5fc5" providerId="ADAL" clId="{F607978B-E3E9-40E4-8930-923F3DD92800}" dt="2021-11-30T03:14:45.581" v="2423"/>
          <ac:spMkLst>
            <pc:docMk/>
            <pc:sldMk cId="624049598" sldId="392"/>
            <ac:spMk id="24" creationId="{81AFAA76-6061-467D-AC33-0542F9D60E51}"/>
          </ac:spMkLst>
        </pc:spChg>
        <pc:spChg chg="add mod">
          <ac:chgData name="John Stehouwer" userId="01d3bb9a-5b9a-43e1-aa56-2ffce74a5fc5" providerId="ADAL" clId="{F607978B-E3E9-40E4-8930-923F3DD92800}" dt="2021-11-30T03:14:45.581" v="2423"/>
          <ac:spMkLst>
            <pc:docMk/>
            <pc:sldMk cId="624049598" sldId="392"/>
            <ac:spMk id="25" creationId="{FBC63F45-24A0-4A81-B41C-366A6CF33A98}"/>
          </ac:spMkLst>
        </pc:spChg>
        <pc:spChg chg="add mod">
          <ac:chgData name="John Stehouwer" userId="01d3bb9a-5b9a-43e1-aa56-2ffce74a5fc5" providerId="ADAL" clId="{F607978B-E3E9-40E4-8930-923F3DD92800}" dt="2021-11-30T03:14:45.581" v="2423"/>
          <ac:spMkLst>
            <pc:docMk/>
            <pc:sldMk cId="624049598" sldId="392"/>
            <ac:spMk id="26" creationId="{1866D126-2EF2-4FC6-BC1F-742D882CAFAF}"/>
          </ac:spMkLst>
        </pc:spChg>
        <pc:picChg chg="del">
          <ac:chgData name="John Stehouwer" userId="01d3bb9a-5b9a-43e1-aa56-2ffce74a5fc5" providerId="ADAL" clId="{F607978B-E3E9-40E4-8930-923F3DD92800}" dt="2021-11-30T03:14:44.995" v="2422" actId="478"/>
          <ac:picMkLst>
            <pc:docMk/>
            <pc:sldMk cId="624049598" sldId="392"/>
            <ac:picMk id="3" creationId="{2EAAA964-97F7-4376-90D6-D655BFACF155}"/>
          </ac:picMkLst>
        </pc:picChg>
        <pc:picChg chg="del">
          <ac:chgData name="John Stehouwer" userId="01d3bb9a-5b9a-43e1-aa56-2ffce74a5fc5" providerId="ADAL" clId="{F607978B-E3E9-40E4-8930-923F3DD92800}" dt="2021-11-30T03:14:44.995" v="2422" actId="478"/>
          <ac:picMkLst>
            <pc:docMk/>
            <pc:sldMk cId="624049598" sldId="392"/>
            <ac:picMk id="4" creationId="{06669692-49C4-48E6-94B1-10BC3DC3442C}"/>
          </ac:picMkLst>
        </pc:picChg>
        <pc:picChg chg="del">
          <ac:chgData name="John Stehouwer" userId="01d3bb9a-5b9a-43e1-aa56-2ffce74a5fc5" providerId="ADAL" clId="{F607978B-E3E9-40E4-8930-923F3DD92800}" dt="2021-11-30T03:14:44.995" v="2422" actId="478"/>
          <ac:picMkLst>
            <pc:docMk/>
            <pc:sldMk cId="624049598" sldId="392"/>
            <ac:picMk id="5" creationId="{916C02BA-9BAC-4047-815A-0046A8766C8E}"/>
          </ac:picMkLst>
        </pc:picChg>
        <pc:picChg chg="del">
          <ac:chgData name="John Stehouwer" userId="01d3bb9a-5b9a-43e1-aa56-2ffce74a5fc5" providerId="ADAL" clId="{F607978B-E3E9-40E4-8930-923F3DD92800}" dt="2021-11-30T03:14:44.995" v="2422" actId="478"/>
          <ac:picMkLst>
            <pc:docMk/>
            <pc:sldMk cId="624049598" sldId="392"/>
            <ac:picMk id="7" creationId="{911FD66B-1D05-4B12-81F1-F0AE1267F967}"/>
          </ac:picMkLst>
        </pc:picChg>
        <pc:picChg chg="del">
          <ac:chgData name="John Stehouwer" userId="01d3bb9a-5b9a-43e1-aa56-2ffce74a5fc5" providerId="ADAL" clId="{F607978B-E3E9-40E4-8930-923F3DD92800}" dt="2021-11-30T03:14:44.995" v="2422" actId="478"/>
          <ac:picMkLst>
            <pc:docMk/>
            <pc:sldMk cId="624049598" sldId="392"/>
            <ac:picMk id="8" creationId="{53400371-0880-414F-955C-D5A2864687EE}"/>
          </ac:picMkLst>
        </pc:picChg>
        <pc:picChg chg="del">
          <ac:chgData name="John Stehouwer" userId="01d3bb9a-5b9a-43e1-aa56-2ffce74a5fc5" providerId="ADAL" clId="{F607978B-E3E9-40E4-8930-923F3DD92800}" dt="2021-11-30T03:14:44.995" v="2422" actId="478"/>
          <ac:picMkLst>
            <pc:docMk/>
            <pc:sldMk cId="624049598" sldId="392"/>
            <ac:picMk id="9" creationId="{8891BEF6-DB42-4182-9119-669745835869}"/>
          </ac:picMkLst>
        </pc:picChg>
        <pc:picChg chg="del">
          <ac:chgData name="John Stehouwer" userId="01d3bb9a-5b9a-43e1-aa56-2ffce74a5fc5" providerId="ADAL" clId="{F607978B-E3E9-40E4-8930-923F3DD92800}" dt="2021-11-30T03:14:44.995" v="2422" actId="478"/>
          <ac:picMkLst>
            <pc:docMk/>
            <pc:sldMk cId="624049598" sldId="392"/>
            <ac:picMk id="10" creationId="{47FB7353-7762-4D01-BBDB-1CBF3EA29A2D}"/>
          </ac:picMkLst>
        </pc:picChg>
        <pc:picChg chg="add mod">
          <ac:chgData name="John Stehouwer" userId="01d3bb9a-5b9a-43e1-aa56-2ffce74a5fc5" providerId="ADAL" clId="{F607978B-E3E9-40E4-8930-923F3DD92800}" dt="2021-11-30T03:14:45.581" v="2423"/>
          <ac:picMkLst>
            <pc:docMk/>
            <pc:sldMk cId="624049598" sldId="392"/>
            <ac:picMk id="15" creationId="{C4CD9109-1BB0-4009-885F-7A3A92DE56C9}"/>
          </ac:picMkLst>
        </pc:picChg>
        <pc:picChg chg="add mod">
          <ac:chgData name="John Stehouwer" userId="01d3bb9a-5b9a-43e1-aa56-2ffce74a5fc5" providerId="ADAL" clId="{F607978B-E3E9-40E4-8930-923F3DD92800}" dt="2021-11-30T03:14:45.581" v="2423"/>
          <ac:picMkLst>
            <pc:docMk/>
            <pc:sldMk cId="624049598" sldId="392"/>
            <ac:picMk id="16" creationId="{A8C3C4A6-ABD4-47C7-88EE-979F13A7070A}"/>
          </ac:picMkLst>
        </pc:picChg>
        <pc:picChg chg="add mod">
          <ac:chgData name="John Stehouwer" userId="01d3bb9a-5b9a-43e1-aa56-2ffce74a5fc5" providerId="ADAL" clId="{F607978B-E3E9-40E4-8930-923F3DD92800}" dt="2021-11-30T03:14:45.581" v="2423"/>
          <ac:picMkLst>
            <pc:docMk/>
            <pc:sldMk cId="624049598" sldId="392"/>
            <ac:picMk id="17" creationId="{F2482D03-D0B2-45B6-AB51-9FA221A28FF5}"/>
          </ac:picMkLst>
        </pc:picChg>
        <pc:picChg chg="add mod">
          <ac:chgData name="John Stehouwer" userId="01d3bb9a-5b9a-43e1-aa56-2ffce74a5fc5" providerId="ADAL" clId="{F607978B-E3E9-40E4-8930-923F3DD92800}" dt="2021-11-30T03:14:45.581" v="2423"/>
          <ac:picMkLst>
            <pc:docMk/>
            <pc:sldMk cId="624049598" sldId="392"/>
            <ac:picMk id="18" creationId="{D23CFC00-4A16-4BE7-B405-4295B328E510}"/>
          </ac:picMkLst>
        </pc:picChg>
        <pc:picChg chg="add mod">
          <ac:chgData name="John Stehouwer" userId="01d3bb9a-5b9a-43e1-aa56-2ffce74a5fc5" providerId="ADAL" clId="{F607978B-E3E9-40E4-8930-923F3DD92800}" dt="2021-11-30T03:14:45.581" v="2423"/>
          <ac:picMkLst>
            <pc:docMk/>
            <pc:sldMk cId="624049598" sldId="392"/>
            <ac:picMk id="19" creationId="{AB75973F-900E-4839-9434-21AE7489DA02}"/>
          </ac:picMkLst>
        </pc:picChg>
      </pc:sldChg>
      <pc:sldChg chg="new del">
        <pc:chgData name="John Stehouwer" userId="01d3bb9a-5b9a-43e1-aa56-2ffce74a5fc5" providerId="ADAL" clId="{F607978B-E3E9-40E4-8930-923F3DD92800}" dt="2021-11-30T03:15:29.831" v="2426" actId="47"/>
        <pc:sldMkLst>
          <pc:docMk/>
          <pc:sldMk cId="1729759711" sldId="393"/>
        </pc:sldMkLst>
      </pc:sldChg>
      <pc:sldChg chg="addSp delSp modSp add mod ord modAnim modNotesTx">
        <pc:chgData name="John Stehouwer" userId="01d3bb9a-5b9a-43e1-aa56-2ffce74a5fc5" providerId="ADAL" clId="{F607978B-E3E9-40E4-8930-923F3DD92800}" dt="2021-12-01T00:52:05.878" v="7080" actId="20577"/>
        <pc:sldMkLst>
          <pc:docMk/>
          <pc:sldMk cId="3302355203" sldId="394"/>
        </pc:sldMkLst>
        <pc:spChg chg="mod">
          <ac:chgData name="John Stehouwer" userId="01d3bb9a-5b9a-43e1-aa56-2ffce74a5fc5" providerId="ADAL" clId="{F607978B-E3E9-40E4-8930-923F3DD92800}" dt="2021-11-30T03:16:00.391" v="2439" actId="20577"/>
          <ac:spMkLst>
            <pc:docMk/>
            <pc:sldMk cId="3302355203" sldId="394"/>
            <ac:spMk id="2" creationId="{B64E1E40-0CF8-47E4-9E8A-FFAA356B889E}"/>
          </ac:spMkLst>
        </pc:spChg>
        <pc:spChg chg="add mod">
          <ac:chgData name="John Stehouwer" userId="01d3bb9a-5b9a-43e1-aa56-2ffce74a5fc5" providerId="ADAL" clId="{F607978B-E3E9-40E4-8930-923F3DD92800}" dt="2021-11-30T03:17:12.299" v="2445" actId="1076"/>
          <ac:spMkLst>
            <pc:docMk/>
            <pc:sldMk cId="3302355203" sldId="394"/>
            <ac:spMk id="3" creationId="{97212C56-1D36-4153-8304-F521845C1984}"/>
          </ac:spMkLst>
        </pc:spChg>
        <pc:graphicFrameChg chg="del">
          <ac:chgData name="John Stehouwer" userId="01d3bb9a-5b9a-43e1-aa56-2ffce74a5fc5" providerId="ADAL" clId="{F607978B-E3E9-40E4-8930-923F3DD92800}" dt="2021-11-30T03:15:39.194" v="2427" actId="478"/>
          <ac:graphicFrameMkLst>
            <pc:docMk/>
            <pc:sldMk cId="3302355203" sldId="394"/>
            <ac:graphicFrameMk id="24" creationId="{340CD709-6CE8-4C89-B555-51AC0E1956FD}"/>
          </ac:graphicFrameMkLst>
        </pc:graphicFrameChg>
        <pc:graphicFrameChg chg="add mod">
          <ac:chgData name="John Stehouwer" userId="01d3bb9a-5b9a-43e1-aa56-2ffce74a5fc5" providerId="ADAL" clId="{F607978B-E3E9-40E4-8930-923F3DD92800}" dt="2021-11-30T03:15:39.889" v="2428"/>
          <ac:graphicFrameMkLst>
            <pc:docMk/>
            <pc:sldMk cId="3302355203" sldId="394"/>
            <ac:graphicFrameMk id="25" creationId="{51587296-E047-42E2-9D79-2487A976A6D7}"/>
          </ac:graphicFrameMkLst>
        </pc:graphicFrameChg>
        <pc:picChg chg="add mod">
          <ac:chgData name="John Stehouwer" userId="01d3bb9a-5b9a-43e1-aa56-2ffce74a5fc5" providerId="ADAL" clId="{F607978B-E3E9-40E4-8930-923F3DD92800}" dt="2021-11-30T03:18:43.662" v="2447" actId="1076"/>
          <ac:picMkLst>
            <pc:docMk/>
            <pc:sldMk cId="3302355203" sldId="394"/>
            <ac:picMk id="1026" creationId="{EB5E6CDA-0092-4016-BE38-B509B82FB20A}"/>
          </ac:picMkLst>
        </pc:picChg>
      </pc:sldChg>
      <pc:sldChg chg="addSp delSp modSp add mod ord modAnim modNotesTx">
        <pc:chgData name="John Stehouwer" userId="01d3bb9a-5b9a-43e1-aa56-2ffce74a5fc5" providerId="ADAL" clId="{F607978B-E3E9-40E4-8930-923F3DD92800}" dt="2021-12-01T15:51:38.499" v="9086" actId="20577"/>
        <pc:sldMkLst>
          <pc:docMk/>
          <pc:sldMk cId="2791725990" sldId="395"/>
        </pc:sldMkLst>
        <pc:graphicFrameChg chg="add del mod">
          <ac:chgData name="John Stehouwer" userId="01d3bb9a-5b9a-43e1-aa56-2ffce74a5fc5" providerId="ADAL" clId="{F607978B-E3E9-40E4-8930-923F3DD92800}" dt="2021-11-30T03:34:23.026" v="2566" actId="478"/>
          <ac:graphicFrameMkLst>
            <pc:docMk/>
            <pc:sldMk cId="2791725990" sldId="395"/>
            <ac:graphicFrameMk id="5" creationId="{496A2586-C35F-48FB-9120-C0F578910075}"/>
          </ac:graphicFrameMkLst>
        </pc:graphicFrameChg>
        <pc:graphicFrameChg chg="add mod">
          <ac:chgData name="John Stehouwer" userId="01d3bb9a-5b9a-43e1-aa56-2ffce74a5fc5" providerId="ADAL" clId="{F607978B-E3E9-40E4-8930-923F3DD92800}" dt="2021-11-30T16:32:59.948" v="2863"/>
          <ac:graphicFrameMkLst>
            <pc:docMk/>
            <pc:sldMk cId="2791725990" sldId="395"/>
            <ac:graphicFrameMk id="5" creationId="{9E69D229-603D-4517-81C2-E30EB2549089}"/>
          </ac:graphicFrameMkLst>
        </pc:graphicFrameChg>
        <pc:graphicFrameChg chg="add del mod">
          <ac:chgData name="John Stehouwer" userId="01d3bb9a-5b9a-43e1-aa56-2ffce74a5fc5" providerId="ADAL" clId="{F607978B-E3E9-40E4-8930-923F3DD92800}" dt="2021-11-30T16:31:29.351" v="2788" actId="478"/>
          <ac:graphicFrameMkLst>
            <pc:docMk/>
            <pc:sldMk cId="2791725990" sldId="395"/>
            <ac:graphicFrameMk id="6" creationId="{E5452192-DE63-47B7-9CC8-3C2BE4E486BD}"/>
          </ac:graphicFrameMkLst>
        </pc:graphicFrameChg>
        <pc:graphicFrameChg chg="del">
          <ac:chgData name="John Stehouwer" userId="01d3bb9a-5b9a-43e1-aa56-2ffce74a5fc5" providerId="ADAL" clId="{F607978B-E3E9-40E4-8930-923F3DD92800}" dt="2021-11-30T03:30:26.750" v="2510" actId="478"/>
          <ac:graphicFrameMkLst>
            <pc:docMk/>
            <pc:sldMk cId="2791725990" sldId="395"/>
            <ac:graphicFrameMk id="10" creationId="{E4F6072D-EBF5-4F3C-B29E-AC073CF9F270}"/>
          </ac:graphicFrameMkLst>
        </pc:graphicFrameChg>
      </pc:sldChg>
      <pc:sldChg chg="addCm modCm">
        <pc:chgData name="John Stehouwer" userId="01d3bb9a-5b9a-43e1-aa56-2ffce74a5fc5" providerId="ADAL" clId="{F607978B-E3E9-40E4-8930-923F3DD92800}" dt="2021-11-30T17:08:58.895" v="2933"/>
        <pc:sldMkLst>
          <pc:docMk/>
          <pc:sldMk cId="3425740409" sldId="396"/>
        </pc:sldMkLst>
      </pc:sldChg>
      <pc:sldChg chg="addSp delSp modSp add mod ord modNotesTx">
        <pc:chgData name="John Stehouwer" userId="01d3bb9a-5b9a-43e1-aa56-2ffce74a5fc5" providerId="ADAL" clId="{F607978B-E3E9-40E4-8930-923F3DD92800}" dt="2021-12-01T18:53:59.399" v="9470" actId="403"/>
        <pc:sldMkLst>
          <pc:docMk/>
          <pc:sldMk cId="2008421511" sldId="397"/>
        </pc:sldMkLst>
        <pc:spChg chg="mod">
          <ac:chgData name="John Stehouwer" userId="01d3bb9a-5b9a-43e1-aa56-2ffce74a5fc5" providerId="ADAL" clId="{F607978B-E3E9-40E4-8930-923F3DD92800}" dt="2021-11-30T16:10:56.256" v="2731" actId="20577"/>
          <ac:spMkLst>
            <pc:docMk/>
            <pc:sldMk cId="2008421511" sldId="397"/>
            <ac:spMk id="2" creationId="{E3739EF2-B5F3-4FC0-996D-1A9BC9676BEE}"/>
          </ac:spMkLst>
        </pc:spChg>
        <pc:graphicFrameChg chg="add del mod">
          <ac:chgData name="John Stehouwer" userId="01d3bb9a-5b9a-43e1-aa56-2ffce74a5fc5" providerId="ADAL" clId="{F607978B-E3E9-40E4-8930-923F3DD92800}" dt="2021-11-30T16:02:55.574" v="2643" actId="478"/>
          <ac:graphicFrameMkLst>
            <pc:docMk/>
            <pc:sldMk cId="2008421511" sldId="397"/>
            <ac:graphicFrameMk id="5" creationId="{C41C66AF-5D83-401F-A1B1-CDB006C673C8}"/>
          </ac:graphicFrameMkLst>
        </pc:graphicFrameChg>
        <pc:graphicFrameChg chg="add del mod">
          <ac:chgData name="John Stehouwer" userId="01d3bb9a-5b9a-43e1-aa56-2ffce74a5fc5" providerId="ADAL" clId="{F607978B-E3E9-40E4-8930-923F3DD92800}" dt="2021-12-01T18:53:39.842" v="9464" actId="21"/>
          <ac:graphicFrameMkLst>
            <pc:docMk/>
            <pc:sldMk cId="2008421511" sldId="397"/>
            <ac:graphicFrameMk id="6" creationId="{6CF696C8-1E8D-4BD3-86DA-145AB130BFC5}"/>
          </ac:graphicFrameMkLst>
        </pc:graphicFrameChg>
        <pc:graphicFrameChg chg="del mod">
          <ac:chgData name="John Stehouwer" userId="01d3bb9a-5b9a-43e1-aa56-2ffce74a5fc5" providerId="ADAL" clId="{F607978B-E3E9-40E4-8930-923F3DD92800}" dt="2021-11-30T16:01:26.035" v="2623" actId="478"/>
          <ac:graphicFrameMkLst>
            <pc:docMk/>
            <pc:sldMk cId="2008421511" sldId="397"/>
            <ac:graphicFrameMk id="7" creationId="{29C1F8E5-E09C-4611-8924-2D8D2D56FFC2}"/>
          </ac:graphicFrameMkLst>
        </pc:graphicFrameChg>
        <pc:graphicFrameChg chg="add del mod">
          <ac:chgData name="John Stehouwer" userId="01d3bb9a-5b9a-43e1-aa56-2ffce74a5fc5" providerId="ADAL" clId="{F607978B-E3E9-40E4-8930-923F3DD92800}" dt="2021-11-30T16:04:54.729" v="2662" actId="21"/>
          <ac:graphicFrameMkLst>
            <pc:docMk/>
            <pc:sldMk cId="2008421511" sldId="397"/>
            <ac:graphicFrameMk id="8" creationId="{6E864D9B-9352-4B05-BA42-72760346D277}"/>
          </ac:graphicFrameMkLst>
        </pc:graphicFrameChg>
        <pc:graphicFrameChg chg="add del mod">
          <ac:chgData name="John Stehouwer" userId="01d3bb9a-5b9a-43e1-aa56-2ffce74a5fc5" providerId="ADAL" clId="{F607978B-E3E9-40E4-8930-923F3DD92800}" dt="2021-11-30T16:08:10.262" v="2686" actId="478"/>
          <ac:graphicFrameMkLst>
            <pc:docMk/>
            <pc:sldMk cId="2008421511" sldId="397"/>
            <ac:graphicFrameMk id="9" creationId="{1F32FCFB-8C94-413B-8F43-81DA6D099147}"/>
          </ac:graphicFrameMkLst>
        </pc:graphicFrameChg>
        <pc:graphicFrameChg chg="add mod">
          <ac:chgData name="John Stehouwer" userId="01d3bb9a-5b9a-43e1-aa56-2ffce74a5fc5" providerId="ADAL" clId="{F607978B-E3E9-40E4-8930-923F3DD92800}" dt="2021-12-01T18:53:59.399" v="9470" actId="403"/>
          <ac:graphicFrameMkLst>
            <pc:docMk/>
            <pc:sldMk cId="2008421511" sldId="397"/>
            <ac:graphicFrameMk id="10" creationId="{C41C66AF-5D83-401F-A1B1-CDB006C673C8}"/>
          </ac:graphicFrameMkLst>
        </pc:graphicFrameChg>
        <pc:graphicFrameChg chg="add del mod">
          <ac:chgData name="John Stehouwer" userId="01d3bb9a-5b9a-43e1-aa56-2ffce74a5fc5" providerId="ADAL" clId="{F607978B-E3E9-40E4-8930-923F3DD92800}" dt="2021-11-30T16:12:51.957" v="2780" actId="21"/>
          <ac:graphicFrameMkLst>
            <pc:docMk/>
            <pc:sldMk cId="2008421511" sldId="397"/>
            <ac:graphicFrameMk id="11" creationId="{78989C4A-8984-4FEB-8B51-ACCF2C0461BD}"/>
          </ac:graphicFrameMkLst>
        </pc:graphicFrameChg>
      </pc:sldChg>
      <pc:sldChg chg="modSp add mod modNotesTx">
        <pc:chgData name="John Stehouwer" userId="01d3bb9a-5b9a-43e1-aa56-2ffce74a5fc5" providerId="ADAL" clId="{F607978B-E3E9-40E4-8930-923F3DD92800}" dt="2021-12-01T15:45:28.506" v="8834" actId="20577"/>
        <pc:sldMkLst>
          <pc:docMk/>
          <pc:sldMk cId="719770256" sldId="400"/>
        </pc:sldMkLst>
        <pc:spChg chg="mod">
          <ac:chgData name="John Stehouwer" userId="01d3bb9a-5b9a-43e1-aa56-2ffce74a5fc5" providerId="ADAL" clId="{F607978B-E3E9-40E4-8930-923F3DD92800}" dt="2021-12-01T01:31:46.756" v="7538" actId="20577"/>
          <ac:spMkLst>
            <pc:docMk/>
            <pc:sldMk cId="719770256" sldId="400"/>
            <ac:spMk id="23" creationId="{2EA4566A-1558-4B64-A703-EA9B44631C03}"/>
          </ac:spMkLst>
        </pc:spChg>
      </pc:sldChg>
      <pc:sldChg chg="del modNotesTx">
        <pc:chgData name="John Stehouwer" userId="01d3bb9a-5b9a-43e1-aa56-2ffce74a5fc5" providerId="ADAL" clId="{F607978B-E3E9-40E4-8930-923F3DD92800}" dt="2021-12-01T01:26:45.713" v="7396" actId="2696"/>
        <pc:sldMkLst>
          <pc:docMk/>
          <pc:sldMk cId="899915240" sldId="400"/>
        </pc:sldMkLst>
      </pc:sldChg>
      <pc:sldChg chg="modSp modAnim modNotesTx">
        <pc:chgData name="John Stehouwer" userId="01d3bb9a-5b9a-43e1-aa56-2ffce74a5fc5" providerId="ADAL" clId="{F607978B-E3E9-40E4-8930-923F3DD92800}" dt="2021-12-01T15:52:56.849" v="9088"/>
        <pc:sldMkLst>
          <pc:docMk/>
          <pc:sldMk cId="932976592" sldId="403"/>
        </pc:sldMkLst>
        <pc:graphicFrameChg chg="mod">
          <ac:chgData name="John Stehouwer" userId="01d3bb9a-5b9a-43e1-aa56-2ffce74a5fc5" providerId="ADAL" clId="{F607978B-E3E9-40E4-8930-923F3DD92800}" dt="2021-11-30T23:34:25.665" v="5784"/>
          <ac:graphicFrameMkLst>
            <pc:docMk/>
            <pc:sldMk cId="932976592" sldId="403"/>
            <ac:graphicFrameMk id="28" creationId="{5735EB9B-D145-429B-9A29-0AA9B7AFAEF8}"/>
          </ac:graphicFrameMkLst>
        </pc:graphicFrameChg>
      </pc:sldChg>
      <pc:sldChg chg="new del">
        <pc:chgData name="John Stehouwer" userId="01d3bb9a-5b9a-43e1-aa56-2ffce74a5fc5" providerId="ADAL" clId="{F607978B-E3E9-40E4-8930-923F3DD92800}" dt="2021-11-30T23:29:51.305" v="5010" actId="680"/>
        <pc:sldMkLst>
          <pc:docMk/>
          <pc:sldMk cId="106315059" sldId="404"/>
        </pc:sldMkLst>
      </pc:sldChg>
      <pc:sldChg chg="new del">
        <pc:chgData name="John Stehouwer" userId="01d3bb9a-5b9a-43e1-aa56-2ffce74a5fc5" providerId="ADAL" clId="{F607978B-E3E9-40E4-8930-923F3DD92800}" dt="2021-11-30T23:29:50.755" v="5009" actId="680"/>
        <pc:sldMkLst>
          <pc:docMk/>
          <pc:sldMk cId="938368156" sldId="405"/>
        </pc:sldMkLst>
      </pc:sldChg>
      <pc:sldChg chg="addSp modSp add mod modAnim modNotesTx">
        <pc:chgData name="John Stehouwer" userId="01d3bb9a-5b9a-43e1-aa56-2ffce74a5fc5" providerId="ADAL" clId="{F607978B-E3E9-40E4-8930-923F3DD92800}" dt="2021-12-01T19:06:12.698" v="9491"/>
        <pc:sldMkLst>
          <pc:docMk/>
          <pc:sldMk cId="767686115" sldId="422"/>
        </pc:sldMkLst>
        <pc:spChg chg="mod">
          <ac:chgData name="John Stehouwer" userId="01d3bb9a-5b9a-43e1-aa56-2ffce74a5fc5" providerId="ADAL" clId="{F607978B-E3E9-40E4-8930-923F3DD92800}" dt="2021-12-01T18:30:36.374" v="9341" actId="20577"/>
          <ac:spMkLst>
            <pc:docMk/>
            <pc:sldMk cId="767686115" sldId="422"/>
            <ac:spMk id="5" creationId="{B5B7170B-9DF8-4920-9D9D-B41B417854EB}"/>
          </ac:spMkLst>
        </pc:spChg>
        <pc:spChg chg="mod">
          <ac:chgData name="John Stehouwer" userId="01d3bb9a-5b9a-43e1-aa56-2ffce74a5fc5" providerId="ADAL" clId="{F607978B-E3E9-40E4-8930-923F3DD92800}" dt="2021-12-01T19:05:56.200" v="9489" actId="164"/>
          <ac:spMkLst>
            <pc:docMk/>
            <pc:sldMk cId="767686115" sldId="422"/>
            <ac:spMk id="6" creationId="{BC391745-B7F7-4E30-950D-35CE6A966DC6}"/>
          </ac:spMkLst>
        </pc:spChg>
        <pc:spChg chg="add mod">
          <ac:chgData name="John Stehouwer" userId="01d3bb9a-5b9a-43e1-aa56-2ffce74a5fc5" providerId="ADAL" clId="{F607978B-E3E9-40E4-8930-923F3DD92800}" dt="2021-12-01T18:31:13.667" v="9371" actId="113"/>
          <ac:spMkLst>
            <pc:docMk/>
            <pc:sldMk cId="767686115" sldId="422"/>
            <ac:spMk id="7" creationId="{7C9597F9-28C7-415C-A5E8-DA527B2260E9}"/>
          </ac:spMkLst>
        </pc:spChg>
        <pc:spChg chg="add mod">
          <ac:chgData name="John Stehouwer" userId="01d3bb9a-5b9a-43e1-aa56-2ffce74a5fc5" providerId="ADAL" clId="{F607978B-E3E9-40E4-8930-923F3DD92800}" dt="2021-12-01T19:05:51.586" v="9488" actId="164"/>
          <ac:spMkLst>
            <pc:docMk/>
            <pc:sldMk cId="767686115" sldId="422"/>
            <ac:spMk id="9" creationId="{651D447C-5FFE-420D-BD1C-12D15DEDD706}"/>
          </ac:spMkLst>
        </pc:spChg>
        <pc:grpChg chg="add mod">
          <ac:chgData name="John Stehouwer" userId="01d3bb9a-5b9a-43e1-aa56-2ffce74a5fc5" providerId="ADAL" clId="{F607978B-E3E9-40E4-8930-923F3DD92800}" dt="2021-12-01T19:05:51.586" v="9488" actId="164"/>
          <ac:grpSpMkLst>
            <pc:docMk/>
            <pc:sldMk cId="767686115" sldId="422"/>
            <ac:grpSpMk id="2" creationId="{49F3A849-FC61-46BE-84C4-3AAF4E53B6C6}"/>
          </ac:grpSpMkLst>
        </pc:grpChg>
        <pc:grpChg chg="add mod">
          <ac:chgData name="John Stehouwer" userId="01d3bb9a-5b9a-43e1-aa56-2ffce74a5fc5" providerId="ADAL" clId="{F607978B-E3E9-40E4-8930-923F3DD92800}" dt="2021-12-01T19:05:56.200" v="9489" actId="164"/>
          <ac:grpSpMkLst>
            <pc:docMk/>
            <pc:sldMk cId="767686115" sldId="422"/>
            <ac:grpSpMk id="3" creationId="{CC299E33-BFA3-4BD9-8362-1CEB65E69851}"/>
          </ac:grpSpMkLst>
        </pc:grpChg>
        <pc:picChg chg="add mod">
          <ac:chgData name="John Stehouwer" userId="01d3bb9a-5b9a-43e1-aa56-2ffce74a5fc5" providerId="ADAL" clId="{F607978B-E3E9-40E4-8930-923F3DD92800}" dt="2021-12-01T19:05:56.200" v="9489" actId="164"/>
          <ac:picMkLst>
            <pc:docMk/>
            <pc:sldMk cId="767686115" sldId="422"/>
            <ac:picMk id="8" creationId="{8E532EE6-B5AA-4697-9A94-24BA8EEF2C97}"/>
          </ac:picMkLst>
        </pc:picChg>
        <pc:picChg chg="add mod">
          <ac:chgData name="John Stehouwer" userId="01d3bb9a-5b9a-43e1-aa56-2ffce74a5fc5" providerId="ADAL" clId="{F607978B-E3E9-40E4-8930-923F3DD92800}" dt="2021-12-01T19:05:51.586" v="9488" actId="164"/>
          <ac:picMkLst>
            <pc:docMk/>
            <pc:sldMk cId="767686115" sldId="422"/>
            <ac:picMk id="1026" creationId="{4AF98BE6-2CD9-48A1-8733-1AC587C46027}"/>
          </ac:picMkLst>
        </pc:picChg>
      </pc:sldChg>
      <pc:sldChg chg="new add del">
        <pc:chgData name="John Stehouwer" userId="01d3bb9a-5b9a-43e1-aa56-2ffce74a5fc5" providerId="ADAL" clId="{F607978B-E3E9-40E4-8930-923F3DD92800}" dt="2021-12-01T18:30:02.075" v="9307" actId="47"/>
        <pc:sldMkLst>
          <pc:docMk/>
          <pc:sldMk cId="96665523" sldId="423"/>
        </pc:sldMkLst>
      </pc:sldChg>
      <pc:sldMasterChg chg="delSldLayout">
        <pc:chgData name="John Stehouwer" userId="01d3bb9a-5b9a-43e1-aa56-2ffce74a5fc5" providerId="ADAL" clId="{F607978B-E3E9-40E4-8930-923F3DD92800}" dt="2021-11-28T22:10:24.681" v="1" actId="47"/>
        <pc:sldMasterMkLst>
          <pc:docMk/>
          <pc:sldMasterMk cId="0" sldId="2147483659"/>
        </pc:sldMasterMkLst>
        <pc:sldLayoutChg chg="del">
          <pc:chgData name="John Stehouwer" userId="01d3bb9a-5b9a-43e1-aa56-2ffce74a5fc5" providerId="ADAL" clId="{F607978B-E3E9-40E4-8930-923F3DD92800}" dt="2021-11-28T22:10:24.681" v="1" actId="47"/>
          <pc:sldLayoutMkLst>
            <pc:docMk/>
            <pc:sldMasterMk cId="0" sldId="2147483659"/>
            <pc:sldLayoutMk cId="0" sldId="2147483650"/>
          </pc:sldLayoutMkLst>
        </pc:sldLayoutChg>
      </pc:sldMasterChg>
    </pc:docChg>
  </pc:docChgLst>
  <pc:docChgLst>
    <pc:chgData name="Nathan Holwerda" userId="0b467c1e-8edb-4d16-8f75-0a21acbfec38" providerId="ADAL" clId="{4BC1A258-CF81-41AB-9FE7-D39F1E7504B6}"/>
    <pc:docChg chg="undo custSel addSld delSld modSld">
      <pc:chgData name="Nathan Holwerda" userId="0b467c1e-8edb-4d16-8f75-0a21acbfec38" providerId="ADAL" clId="{4BC1A258-CF81-41AB-9FE7-D39F1E7504B6}" dt="2021-10-18T22:23:48.412" v="49" actId="47"/>
      <pc:docMkLst>
        <pc:docMk/>
      </pc:docMkLst>
      <pc:sldChg chg="delSp add del mod setBg">
        <pc:chgData name="Nathan Holwerda" userId="0b467c1e-8edb-4d16-8f75-0a21acbfec38" providerId="ADAL" clId="{4BC1A258-CF81-41AB-9FE7-D39F1E7504B6}" dt="2021-10-18T22:23:13.988" v="38"/>
        <pc:sldMkLst>
          <pc:docMk/>
          <pc:sldMk cId="3662976149" sldId="258"/>
        </pc:sldMkLst>
        <pc:graphicFrameChg chg="del">
          <ac:chgData name="Nathan Holwerda" userId="0b467c1e-8edb-4d16-8f75-0a21acbfec38" providerId="ADAL" clId="{4BC1A258-CF81-41AB-9FE7-D39F1E7504B6}" dt="2021-10-18T22:14:36.329" v="32" actId="478"/>
          <ac:graphicFrameMkLst>
            <pc:docMk/>
            <pc:sldMk cId="3662976149" sldId="258"/>
            <ac:graphicFrameMk id="2" creationId="{3D1E616A-316A-4BCE-AFCF-9058B626E767}"/>
          </ac:graphicFrameMkLst>
        </pc:graphicFrameChg>
      </pc:sldChg>
      <pc:sldChg chg="modSp add del mod setBg">
        <pc:chgData name="Nathan Holwerda" userId="0b467c1e-8edb-4d16-8f75-0a21acbfec38" providerId="ADAL" clId="{4BC1A258-CF81-41AB-9FE7-D39F1E7504B6}" dt="2021-10-18T22:23:31.790" v="44"/>
        <pc:sldMkLst>
          <pc:docMk/>
          <pc:sldMk cId="2160202213" sldId="264"/>
        </pc:sldMkLst>
        <pc:spChg chg="mod">
          <ac:chgData name="Nathan Holwerda" userId="0b467c1e-8edb-4d16-8f75-0a21acbfec38" providerId="ADAL" clId="{4BC1A258-CF81-41AB-9FE7-D39F1E7504B6}" dt="2021-10-18T22:22:59.599" v="36" actId="27636"/>
          <ac:spMkLst>
            <pc:docMk/>
            <pc:sldMk cId="2160202213" sldId="264"/>
            <ac:spMk id="2" creationId="{C085F42A-7843-4865-A627-776CD8DA807C}"/>
          </ac:spMkLst>
        </pc:spChg>
      </pc:sldChg>
      <pc:sldChg chg="addSp delSp modSp new del mod">
        <pc:chgData name="Nathan Holwerda" userId="0b467c1e-8edb-4d16-8f75-0a21acbfec38" providerId="ADAL" clId="{4BC1A258-CF81-41AB-9FE7-D39F1E7504B6}" dt="2021-10-18T22:23:48.412" v="49" actId="47"/>
        <pc:sldMkLst>
          <pc:docMk/>
          <pc:sldMk cId="560715337" sldId="292"/>
        </pc:sldMkLst>
        <pc:spChg chg="del">
          <ac:chgData name="Nathan Holwerda" userId="0b467c1e-8edb-4d16-8f75-0a21acbfec38" providerId="ADAL" clId="{4BC1A258-CF81-41AB-9FE7-D39F1E7504B6}" dt="2021-10-18T22:12:40.722" v="23" actId="478"/>
          <ac:spMkLst>
            <pc:docMk/>
            <pc:sldMk cId="560715337" sldId="292"/>
            <ac:spMk id="2" creationId="{A89852D8-FE91-4671-B9A6-D131C5EE8E0A}"/>
          </ac:spMkLst>
        </pc:spChg>
        <pc:spChg chg="del">
          <ac:chgData name="Nathan Holwerda" userId="0b467c1e-8edb-4d16-8f75-0a21acbfec38" providerId="ADAL" clId="{4BC1A258-CF81-41AB-9FE7-D39F1E7504B6}" dt="2021-10-18T22:12:42.741" v="24" actId="478"/>
          <ac:spMkLst>
            <pc:docMk/>
            <pc:sldMk cId="560715337" sldId="292"/>
            <ac:spMk id="3" creationId="{421AB2D6-E359-4B92-94D0-D0983CC55C91}"/>
          </ac:spMkLst>
        </pc:spChg>
        <pc:spChg chg="add del mod">
          <ac:chgData name="Nathan Holwerda" userId="0b467c1e-8edb-4d16-8f75-0a21acbfec38" providerId="ADAL" clId="{4BC1A258-CF81-41AB-9FE7-D39F1E7504B6}" dt="2021-10-18T22:12:38.166" v="22"/>
          <ac:spMkLst>
            <pc:docMk/>
            <pc:sldMk cId="560715337" sldId="292"/>
            <ac:spMk id="4" creationId="{A77578FD-265A-4049-938F-39450DCF819E}"/>
          </ac:spMkLst>
        </pc:spChg>
        <pc:spChg chg="add del mod">
          <ac:chgData name="Nathan Holwerda" userId="0b467c1e-8edb-4d16-8f75-0a21acbfec38" providerId="ADAL" clId="{4BC1A258-CF81-41AB-9FE7-D39F1E7504B6}" dt="2021-10-18T22:12:38.166" v="22"/>
          <ac:spMkLst>
            <pc:docMk/>
            <pc:sldMk cId="560715337" sldId="292"/>
            <ac:spMk id="6" creationId="{EC8E6CC7-07E8-4013-8DE8-2F81CC0BE8BF}"/>
          </ac:spMkLst>
        </pc:spChg>
        <pc:spChg chg="add del mod">
          <ac:chgData name="Nathan Holwerda" userId="0b467c1e-8edb-4d16-8f75-0a21acbfec38" providerId="ADAL" clId="{4BC1A258-CF81-41AB-9FE7-D39F1E7504B6}" dt="2021-10-18T22:12:51.057" v="26" actId="478"/>
          <ac:spMkLst>
            <pc:docMk/>
            <pc:sldMk cId="560715337" sldId="292"/>
            <ac:spMk id="7" creationId="{36E686C8-F743-42D6-9515-05364AC2934F}"/>
          </ac:spMkLst>
        </pc:spChg>
        <pc:spChg chg="add del mod">
          <ac:chgData name="Nathan Holwerda" userId="0b467c1e-8edb-4d16-8f75-0a21acbfec38" providerId="ADAL" clId="{4BC1A258-CF81-41AB-9FE7-D39F1E7504B6}" dt="2021-10-18T22:12:51.057" v="26" actId="478"/>
          <ac:spMkLst>
            <pc:docMk/>
            <pc:sldMk cId="560715337" sldId="292"/>
            <ac:spMk id="9" creationId="{0F18B183-EE60-4143-AD72-5FC575FEE2B3}"/>
          </ac:spMkLst>
        </pc:spChg>
        <pc:spChg chg="add del mod">
          <ac:chgData name="Nathan Holwerda" userId="0b467c1e-8edb-4d16-8f75-0a21acbfec38" providerId="ADAL" clId="{4BC1A258-CF81-41AB-9FE7-D39F1E7504B6}" dt="2021-10-18T22:12:53.439" v="27" actId="478"/>
          <ac:spMkLst>
            <pc:docMk/>
            <pc:sldMk cId="560715337" sldId="292"/>
            <ac:spMk id="11" creationId="{217B3D2D-943E-44E6-BE55-A9F884FDCF36}"/>
          </ac:spMkLst>
        </pc:spChg>
        <pc:spChg chg="add del mod">
          <ac:chgData name="Nathan Holwerda" userId="0b467c1e-8edb-4d16-8f75-0a21acbfec38" providerId="ADAL" clId="{4BC1A258-CF81-41AB-9FE7-D39F1E7504B6}" dt="2021-10-18T22:13:04.132" v="29" actId="478"/>
          <ac:spMkLst>
            <pc:docMk/>
            <pc:sldMk cId="560715337" sldId="292"/>
            <ac:spMk id="12" creationId="{D8B78CEE-0679-42A1-9BCE-F94BACECC913}"/>
          </ac:spMkLst>
        </pc:spChg>
        <pc:spChg chg="add del mod">
          <ac:chgData name="Nathan Holwerda" userId="0b467c1e-8edb-4d16-8f75-0a21acbfec38" providerId="ADAL" clId="{4BC1A258-CF81-41AB-9FE7-D39F1E7504B6}" dt="2021-10-18T22:13:04.132" v="29" actId="478"/>
          <ac:spMkLst>
            <pc:docMk/>
            <pc:sldMk cId="560715337" sldId="292"/>
            <ac:spMk id="14" creationId="{69D4ACDA-622C-4467-9E9B-20F29221FD33}"/>
          </ac:spMkLst>
        </pc:spChg>
        <pc:spChg chg="add mod">
          <ac:chgData name="Nathan Holwerda" userId="0b467c1e-8edb-4d16-8f75-0a21acbfec38" providerId="ADAL" clId="{4BC1A258-CF81-41AB-9FE7-D39F1E7504B6}" dt="2021-10-18T22:13:04.132" v="29" actId="478"/>
          <ac:spMkLst>
            <pc:docMk/>
            <pc:sldMk cId="560715337" sldId="292"/>
            <ac:spMk id="16" creationId="{446A27E7-B284-46F9-BABD-6FBA50FFF230}"/>
          </ac:spMkLst>
        </pc:spChg>
        <pc:picChg chg="add del mod">
          <ac:chgData name="Nathan Holwerda" userId="0b467c1e-8edb-4d16-8f75-0a21acbfec38" providerId="ADAL" clId="{4BC1A258-CF81-41AB-9FE7-D39F1E7504B6}" dt="2021-10-18T22:12:38.166" v="22"/>
          <ac:picMkLst>
            <pc:docMk/>
            <pc:sldMk cId="560715337" sldId="292"/>
            <ac:picMk id="5" creationId="{41B90729-DEAA-4F4C-ABBB-EFE3B5DD40F6}"/>
          </ac:picMkLst>
        </pc:picChg>
        <pc:picChg chg="add del mod">
          <ac:chgData name="Nathan Holwerda" userId="0b467c1e-8edb-4d16-8f75-0a21acbfec38" providerId="ADAL" clId="{4BC1A258-CF81-41AB-9FE7-D39F1E7504B6}" dt="2021-10-18T22:12:51.057" v="26" actId="478"/>
          <ac:picMkLst>
            <pc:docMk/>
            <pc:sldMk cId="560715337" sldId="292"/>
            <ac:picMk id="8" creationId="{8A534C5A-CD3B-4F86-94C5-184136B093AF}"/>
          </ac:picMkLst>
        </pc:picChg>
        <pc:picChg chg="add del mod">
          <ac:chgData name="Nathan Holwerda" userId="0b467c1e-8edb-4d16-8f75-0a21acbfec38" providerId="ADAL" clId="{4BC1A258-CF81-41AB-9FE7-D39F1E7504B6}" dt="2021-10-18T22:13:04.132" v="29" actId="478"/>
          <ac:picMkLst>
            <pc:docMk/>
            <pc:sldMk cId="560715337" sldId="292"/>
            <ac:picMk id="13" creationId="{7AAA9249-8032-4C8D-819E-9B0DC10E4C60}"/>
          </ac:picMkLst>
        </pc:picChg>
      </pc:sldChg>
      <pc:sldChg chg="new del">
        <pc:chgData name="Nathan Holwerda" userId="0b467c1e-8edb-4d16-8f75-0a21acbfec38" providerId="ADAL" clId="{4BC1A258-CF81-41AB-9FE7-D39F1E7504B6}" dt="2021-10-18T22:12:15.847" v="17" actId="47"/>
        <pc:sldMkLst>
          <pc:docMk/>
          <pc:sldMk cId="1552918465" sldId="292"/>
        </pc:sldMkLst>
      </pc:sldChg>
      <pc:sldChg chg="add del">
        <pc:chgData name="Nathan Holwerda" userId="0b467c1e-8edb-4d16-8f75-0a21acbfec38" providerId="ADAL" clId="{4BC1A258-CF81-41AB-9FE7-D39F1E7504B6}" dt="2021-10-18T22:11:45.928" v="15" actId="47"/>
        <pc:sldMkLst>
          <pc:docMk/>
          <pc:sldMk cId="3179990681" sldId="292"/>
        </pc:sldMkLst>
      </pc:sldChg>
      <pc:sldChg chg="add setBg">
        <pc:chgData name="Nathan Holwerda" userId="0b467c1e-8edb-4d16-8f75-0a21acbfec38" providerId="ADAL" clId="{4BC1A258-CF81-41AB-9FE7-D39F1E7504B6}" dt="2021-10-18T22:23:21.184" v="40"/>
        <pc:sldMkLst>
          <pc:docMk/>
          <pc:sldMk cId="3179990681" sldId="293"/>
        </pc:sldMkLst>
      </pc:sldChg>
      <pc:sldChg chg="add del">
        <pc:chgData name="Nathan Holwerda" userId="0b467c1e-8edb-4d16-8f75-0a21acbfec38" providerId="ADAL" clId="{4BC1A258-CF81-41AB-9FE7-D39F1E7504B6}" dt="2021-10-18T22:05:55.958" v="3"/>
        <pc:sldMkLst>
          <pc:docMk/>
          <pc:sldMk cId="3215786057" sldId="293"/>
        </pc:sldMkLst>
      </pc:sldChg>
      <pc:sldChg chg="add setBg">
        <pc:chgData name="Nathan Holwerda" userId="0b467c1e-8edb-4d16-8f75-0a21acbfec38" providerId="ADAL" clId="{4BC1A258-CF81-41AB-9FE7-D39F1E7504B6}" dt="2021-10-18T22:23:26.720" v="42"/>
        <pc:sldMkLst>
          <pc:docMk/>
          <pc:sldMk cId="3215786057" sldId="294"/>
        </pc:sldMkLst>
      </pc:sldChg>
      <pc:sldChg chg="add del setBg">
        <pc:chgData name="Nathan Holwerda" userId="0b467c1e-8edb-4d16-8f75-0a21acbfec38" providerId="ADAL" clId="{4BC1A258-CF81-41AB-9FE7-D39F1E7504B6}" dt="2021-10-18T22:23:36.384" v="46"/>
        <pc:sldMkLst>
          <pc:docMk/>
          <pc:sldMk cId="537480762" sldId="295"/>
        </pc:sldMkLst>
      </pc:sldChg>
      <pc:sldChg chg="add setBg">
        <pc:chgData name="Nathan Holwerda" userId="0b467c1e-8edb-4d16-8f75-0a21acbfec38" providerId="ADAL" clId="{4BC1A258-CF81-41AB-9FE7-D39F1E7504B6}" dt="2021-10-18T22:23:41.702" v="48"/>
        <pc:sldMkLst>
          <pc:docMk/>
          <pc:sldMk cId="2236346762" sldId="296"/>
        </pc:sldMkLst>
      </pc:sldChg>
      <pc:sldMasterChg chg="delSldLayout">
        <pc:chgData name="Nathan Holwerda" userId="0b467c1e-8edb-4d16-8f75-0a21acbfec38" providerId="ADAL" clId="{4BC1A258-CF81-41AB-9FE7-D39F1E7504B6}" dt="2021-10-18T22:14:43.822" v="34" actId="47"/>
        <pc:sldMasterMkLst>
          <pc:docMk/>
          <pc:sldMasterMk cId="0" sldId="2147483680"/>
        </pc:sldMasterMkLst>
        <pc:sldLayoutChg chg="del">
          <pc:chgData name="Nathan Holwerda" userId="0b467c1e-8edb-4d16-8f75-0a21acbfec38" providerId="ADAL" clId="{4BC1A258-CF81-41AB-9FE7-D39F1E7504B6}" dt="2021-10-18T22:14:43.822" v="34" actId="47"/>
          <pc:sldLayoutMkLst>
            <pc:docMk/>
            <pc:sldMasterMk cId="0" sldId="2147483680"/>
            <pc:sldLayoutMk cId="3124395422" sldId="2147483681"/>
          </pc:sldLayoutMkLst>
        </pc:sldLayoutChg>
      </pc:sldMasterChg>
    </pc:docChg>
  </pc:docChgLst>
  <pc:docChgLst>
    <pc:chgData name="Isaac Spackman" userId="S::ijs4@calvin.edu::2b1bdf72-42ca-4e15-80cc-21d6aa91e06b" providerId="AD" clId="Web-{7609B0DF-7466-4F3A-8FCE-E4388AA5A277}"/>
    <pc:docChg chg="addSld delSld addMainMaster">
      <pc:chgData name="Isaac Spackman" userId="S::ijs4@calvin.edu::2b1bdf72-42ca-4e15-80cc-21d6aa91e06b" providerId="AD" clId="Web-{7609B0DF-7466-4F3A-8FCE-E4388AA5A277}" dt="2021-11-21T21:42:16.937" v="21"/>
      <pc:docMkLst>
        <pc:docMk/>
      </pc:docMkLst>
      <pc:sldChg chg="del">
        <pc:chgData name="Isaac Spackman" userId="S::ijs4@calvin.edu::2b1bdf72-42ca-4e15-80cc-21d6aa91e06b" providerId="AD" clId="Web-{7609B0DF-7466-4F3A-8FCE-E4388AA5A277}" dt="2021-11-21T21:42:16.937" v="21"/>
        <pc:sldMkLst>
          <pc:docMk/>
          <pc:sldMk cId="3191772974" sldId="291"/>
        </pc:sldMkLst>
      </pc:sldChg>
      <pc:sldChg chg="add">
        <pc:chgData name="Isaac Spackman" userId="S::ijs4@calvin.edu::2b1bdf72-42ca-4e15-80cc-21d6aa91e06b" providerId="AD" clId="Web-{7609B0DF-7466-4F3A-8FCE-E4388AA5A277}" dt="2021-11-21T21:41:28.030" v="0"/>
        <pc:sldMkLst>
          <pc:docMk/>
          <pc:sldMk cId="1789837206" sldId="332"/>
        </pc:sldMkLst>
      </pc:sldChg>
      <pc:sldChg chg="add">
        <pc:chgData name="Isaac Spackman" userId="S::ijs4@calvin.edu::2b1bdf72-42ca-4e15-80cc-21d6aa91e06b" providerId="AD" clId="Web-{7609B0DF-7466-4F3A-8FCE-E4388AA5A277}" dt="2021-11-21T21:41:28.077" v="1"/>
        <pc:sldMkLst>
          <pc:docMk/>
          <pc:sldMk cId="3416259130" sldId="333"/>
        </pc:sldMkLst>
      </pc:sldChg>
      <pc:sldChg chg="add">
        <pc:chgData name="Isaac Spackman" userId="S::ijs4@calvin.edu::2b1bdf72-42ca-4e15-80cc-21d6aa91e06b" providerId="AD" clId="Web-{7609B0DF-7466-4F3A-8FCE-E4388AA5A277}" dt="2021-11-21T21:41:28.312" v="2"/>
        <pc:sldMkLst>
          <pc:docMk/>
          <pc:sldMk cId="3650619551" sldId="334"/>
        </pc:sldMkLst>
      </pc:sldChg>
      <pc:sldChg chg="add">
        <pc:chgData name="Isaac Spackman" userId="S::ijs4@calvin.edu::2b1bdf72-42ca-4e15-80cc-21d6aa91e06b" providerId="AD" clId="Web-{7609B0DF-7466-4F3A-8FCE-E4388AA5A277}" dt="2021-11-21T21:41:28.577" v="3"/>
        <pc:sldMkLst>
          <pc:docMk/>
          <pc:sldMk cId="2042908276" sldId="335"/>
        </pc:sldMkLst>
      </pc:sldChg>
      <pc:sldChg chg="add">
        <pc:chgData name="Isaac Spackman" userId="S::ijs4@calvin.edu::2b1bdf72-42ca-4e15-80cc-21d6aa91e06b" providerId="AD" clId="Web-{7609B0DF-7466-4F3A-8FCE-E4388AA5A277}" dt="2021-11-21T21:41:28.749" v="4"/>
        <pc:sldMkLst>
          <pc:docMk/>
          <pc:sldMk cId="2128592536" sldId="336"/>
        </pc:sldMkLst>
      </pc:sldChg>
      <pc:sldChg chg="add">
        <pc:chgData name="Isaac Spackman" userId="S::ijs4@calvin.edu::2b1bdf72-42ca-4e15-80cc-21d6aa91e06b" providerId="AD" clId="Web-{7609B0DF-7466-4F3A-8FCE-E4388AA5A277}" dt="2021-11-21T21:41:28.843" v="5"/>
        <pc:sldMkLst>
          <pc:docMk/>
          <pc:sldMk cId="476478846" sldId="337"/>
        </pc:sldMkLst>
      </pc:sldChg>
      <pc:sldChg chg="add">
        <pc:chgData name="Isaac Spackman" userId="S::ijs4@calvin.edu::2b1bdf72-42ca-4e15-80cc-21d6aa91e06b" providerId="AD" clId="Web-{7609B0DF-7466-4F3A-8FCE-E4388AA5A277}" dt="2021-11-21T21:41:28.937" v="6"/>
        <pc:sldMkLst>
          <pc:docMk/>
          <pc:sldMk cId="2897747754" sldId="338"/>
        </pc:sldMkLst>
      </pc:sldChg>
      <pc:sldChg chg="add">
        <pc:chgData name="Isaac Spackman" userId="S::ijs4@calvin.edu::2b1bdf72-42ca-4e15-80cc-21d6aa91e06b" providerId="AD" clId="Web-{7609B0DF-7466-4F3A-8FCE-E4388AA5A277}" dt="2021-11-21T21:41:29.046" v="7"/>
        <pc:sldMkLst>
          <pc:docMk/>
          <pc:sldMk cId="2029808101" sldId="339"/>
        </pc:sldMkLst>
      </pc:sldChg>
      <pc:sldChg chg="add">
        <pc:chgData name="Isaac Spackman" userId="S::ijs4@calvin.edu::2b1bdf72-42ca-4e15-80cc-21d6aa91e06b" providerId="AD" clId="Web-{7609B0DF-7466-4F3A-8FCE-E4388AA5A277}" dt="2021-11-21T21:41:29.202" v="8"/>
        <pc:sldMkLst>
          <pc:docMk/>
          <pc:sldMk cId="3648949310" sldId="340"/>
        </pc:sldMkLst>
      </pc:sldChg>
      <pc:sldChg chg="add">
        <pc:chgData name="Isaac Spackman" userId="S::ijs4@calvin.edu::2b1bdf72-42ca-4e15-80cc-21d6aa91e06b" providerId="AD" clId="Web-{7609B0DF-7466-4F3A-8FCE-E4388AA5A277}" dt="2021-11-21T21:41:29.359" v="9"/>
        <pc:sldMkLst>
          <pc:docMk/>
          <pc:sldMk cId="1553929723" sldId="341"/>
        </pc:sldMkLst>
      </pc:sldChg>
      <pc:sldChg chg="add">
        <pc:chgData name="Isaac Spackman" userId="S::ijs4@calvin.edu::2b1bdf72-42ca-4e15-80cc-21d6aa91e06b" providerId="AD" clId="Web-{7609B0DF-7466-4F3A-8FCE-E4388AA5A277}" dt="2021-11-21T21:41:29.530" v="10"/>
        <pc:sldMkLst>
          <pc:docMk/>
          <pc:sldMk cId="95375368" sldId="342"/>
        </pc:sldMkLst>
      </pc:sldChg>
      <pc:sldChg chg="add">
        <pc:chgData name="Isaac Spackman" userId="S::ijs4@calvin.edu::2b1bdf72-42ca-4e15-80cc-21d6aa91e06b" providerId="AD" clId="Web-{7609B0DF-7466-4F3A-8FCE-E4388AA5A277}" dt="2021-11-21T21:41:29.734" v="11"/>
        <pc:sldMkLst>
          <pc:docMk/>
          <pc:sldMk cId="3739931066" sldId="343"/>
        </pc:sldMkLst>
      </pc:sldChg>
      <pc:sldChg chg="add">
        <pc:chgData name="Isaac Spackman" userId="S::ijs4@calvin.edu::2b1bdf72-42ca-4e15-80cc-21d6aa91e06b" providerId="AD" clId="Web-{7609B0DF-7466-4F3A-8FCE-E4388AA5A277}" dt="2021-11-21T21:41:29.905" v="12"/>
        <pc:sldMkLst>
          <pc:docMk/>
          <pc:sldMk cId="902431107" sldId="344"/>
        </pc:sldMkLst>
      </pc:sldChg>
      <pc:sldChg chg="add">
        <pc:chgData name="Isaac Spackman" userId="S::ijs4@calvin.edu::2b1bdf72-42ca-4e15-80cc-21d6aa91e06b" providerId="AD" clId="Web-{7609B0DF-7466-4F3A-8FCE-E4388AA5A277}" dt="2021-11-21T21:41:30.093" v="13"/>
        <pc:sldMkLst>
          <pc:docMk/>
          <pc:sldMk cId="2966671869" sldId="345"/>
        </pc:sldMkLst>
      </pc:sldChg>
      <pc:sldChg chg="add">
        <pc:chgData name="Isaac Spackman" userId="S::ijs4@calvin.edu::2b1bdf72-42ca-4e15-80cc-21d6aa91e06b" providerId="AD" clId="Web-{7609B0DF-7466-4F3A-8FCE-E4388AA5A277}" dt="2021-11-21T21:41:30.265" v="14"/>
        <pc:sldMkLst>
          <pc:docMk/>
          <pc:sldMk cId="1830507611" sldId="346"/>
        </pc:sldMkLst>
      </pc:sldChg>
      <pc:sldChg chg="add">
        <pc:chgData name="Isaac Spackman" userId="S::ijs4@calvin.edu::2b1bdf72-42ca-4e15-80cc-21d6aa91e06b" providerId="AD" clId="Web-{7609B0DF-7466-4F3A-8FCE-E4388AA5A277}" dt="2021-11-21T21:41:30.405" v="15"/>
        <pc:sldMkLst>
          <pc:docMk/>
          <pc:sldMk cId="3423689381" sldId="347"/>
        </pc:sldMkLst>
      </pc:sldChg>
      <pc:sldChg chg="add">
        <pc:chgData name="Isaac Spackman" userId="S::ijs4@calvin.edu::2b1bdf72-42ca-4e15-80cc-21d6aa91e06b" providerId="AD" clId="Web-{7609B0DF-7466-4F3A-8FCE-E4388AA5A277}" dt="2021-11-21T21:41:30.546" v="16"/>
        <pc:sldMkLst>
          <pc:docMk/>
          <pc:sldMk cId="1091538997" sldId="348"/>
        </pc:sldMkLst>
      </pc:sldChg>
      <pc:sldChg chg="add">
        <pc:chgData name="Isaac Spackman" userId="S::ijs4@calvin.edu::2b1bdf72-42ca-4e15-80cc-21d6aa91e06b" providerId="AD" clId="Web-{7609B0DF-7466-4F3A-8FCE-E4388AA5A277}" dt="2021-11-21T21:41:30.702" v="17"/>
        <pc:sldMkLst>
          <pc:docMk/>
          <pc:sldMk cId="2803704551" sldId="349"/>
        </pc:sldMkLst>
      </pc:sldChg>
      <pc:sldChg chg="add">
        <pc:chgData name="Isaac Spackman" userId="S::ijs4@calvin.edu::2b1bdf72-42ca-4e15-80cc-21d6aa91e06b" providerId="AD" clId="Web-{7609B0DF-7466-4F3A-8FCE-E4388AA5A277}" dt="2021-11-21T21:41:30.952" v="18"/>
        <pc:sldMkLst>
          <pc:docMk/>
          <pc:sldMk cId="173011142" sldId="350"/>
        </pc:sldMkLst>
      </pc:sldChg>
      <pc:sldChg chg="add">
        <pc:chgData name="Isaac Spackman" userId="S::ijs4@calvin.edu::2b1bdf72-42ca-4e15-80cc-21d6aa91e06b" providerId="AD" clId="Web-{7609B0DF-7466-4F3A-8FCE-E4388AA5A277}" dt="2021-11-21T21:41:31.108" v="19"/>
        <pc:sldMkLst>
          <pc:docMk/>
          <pc:sldMk cId="2498487444" sldId="351"/>
        </pc:sldMkLst>
      </pc:sldChg>
      <pc:sldChg chg="add">
        <pc:chgData name="Isaac Spackman" userId="S::ijs4@calvin.edu::2b1bdf72-42ca-4e15-80cc-21d6aa91e06b" providerId="AD" clId="Web-{7609B0DF-7466-4F3A-8FCE-E4388AA5A277}" dt="2021-11-21T21:41:31.343" v="20"/>
        <pc:sldMkLst>
          <pc:docMk/>
          <pc:sldMk cId="189567724" sldId="352"/>
        </pc:sldMkLst>
      </pc:sldChg>
      <pc:sldMasterChg chg="add addSldLayout">
        <pc:chgData name="Isaac Spackman" userId="S::ijs4@calvin.edu::2b1bdf72-42ca-4e15-80cc-21d6aa91e06b" providerId="AD" clId="Web-{7609B0DF-7466-4F3A-8FCE-E4388AA5A277}" dt="2021-11-21T21:41:28.030" v="0"/>
        <pc:sldMasterMkLst>
          <pc:docMk/>
          <pc:sldMasterMk cId="0" sldId="2147483659"/>
        </pc:sldMasterMkLst>
        <pc:sldLayoutChg chg="add">
          <pc:chgData name="Isaac Spackman" userId="S::ijs4@calvin.edu::2b1bdf72-42ca-4e15-80cc-21d6aa91e06b" providerId="AD" clId="Web-{7609B0DF-7466-4F3A-8FCE-E4388AA5A277}" dt="2021-11-21T21:41:28.030" v="0"/>
          <pc:sldLayoutMkLst>
            <pc:docMk/>
            <pc:sldMasterMk cId="0" sldId="2147483659"/>
            <pc:sldLayoutMk cId="0" sldId="2147483650"/>
          </pc:sldLayoutMkLst>
        </pc:sldLayoutChg>
        <pc:sldLayoutChg chg="add">
          <pc:chgData name="Isaac Spackman" userId="S::ijs4@calvin.edu::2b1bdf72-42ca-4e15-80cc-21d6aa91e06b" providerId="AD" clId="Web-{7609B0DF-7466-4F3A-8FCE-E4388AA5A277}" dt="2021-11-21T21:41:28.030" v="0"/>
          <pc:sldLayoutMkLst>
            <pc:docMk/>
            <pc:sldMasterMk cId="0" sldId="2147483659"/>
            <pc:sldLayoutMk cId="0" sldId="2147483651"/>
          </pc:sldLayoutMkLst>
        </pc:sldLayoutChg>
        <pc:sldLayoutChg chg="add">
          <pc:chgData name="Isaac Spackman" userId="S::ijs4@calvin.edu::2b1bdf72-42ca-4e15-80cc-21d6aa91e06b" providerId="AD" clId="Web-{7609B0DF-7466-4F3A-8FCE-E4388AA5A277}" dt="2021-11-21T21:41:28.030" v="0"/>
          <pc:sldLayoutMkLst>
            <pc:docMk/>
            <pc:sldMasterMk cId="0" sldId="2147483659"/>
            <pc:sldLayoutMk cId="0" sldId="2147483652"/>
          </pc:sldLayoutMkLst>
        </pc:sldLayoutChg>
        <pc:sldLayoutChg chg="add">
          <pc:chgData name="Isaac Spackman" userId="S::ijs4@calvin.edu::2b1bdf72-42ca-4e15-80cc-21d6aa91e06b" providerId="AD" clId="Web-{7609B0DF-7466-4F3A-8FCE-E4388AA5A277}" dt="2021-11-21T21:41:28.030" v="0"/>
          <pc:sldLayoutMkLst>
            <pc:docMk/>
            <pc:sldMasterMk cId="0" sldId="2147483659"/>
            <pc:sldLayoutMk cId="0" sldId="2147483653"/>
          </pc:sldLayoutMkLst>
        </pc:sldLayoutChg>
        <pc:sldLayoutChg chg="add">
          <pc:chgData name="Isaac Spackman" userId="S::ijs4@calvin.edu::2b1bdf72-42ca-4e15-80cc-21d6aa91e06b" providerId="AD" clId="Web-{7609B0DF-7466-4F3A-8FCE-E4388AA5A277}" dt="2021-11-21T21:41:28.030" v="0"/>
          <pc:sldLayoutMkLst>
            <pc:docMk/>
            <pc:sldMasterMk cId="0" sldId="2147483659"/>
            <pc:sldLayoutMk cId="0" sldId="2147483654"/>
          </pc:sldLayoutMkLst>
        </pc:sldLayoutChg>
        <pc:sldLayoutChg chg="add">
          <pc:chgData name="Isaac Spackman" userId="S::ijs4@calvin.edu::2b1bdf72-42ca-4e15-80cc-21d6aa91e06b" providerId="AD" clId="Web-{7609B0DF-7466-4F3A-8FCE-E4388AA5A277}" dt="2021-11-21T21:41:28.030" v="0"/>
          <pc:sldLayoutMkLst>
            <pc:docMk/>
            <pc:sldMasterMk cId="0" sldId="2147483659"/>
            <pc:sldLayoutMk cId="0" sldId="2147483656"/>
          </pc:sldLayoutMkLst>
        </pc:sldLayoutChg>
        <pc:sldLayoutChg chg="add">
          <pc:chgData name="Isaac Spackman" userId="S::ijs4@calvin.edu::2b1bdf72-42ca-4e15-80cc-21d6aa91e06b" providerId="AD" clId="Web-{7609B0DF-7466-4F3A-8FCE-E4388AA5A277}" dt="2021-11-21T21:41:28.030" v="0"/>
          <pc:sldLayoutMkLst>
            <pc:docMk/>
            <pc:sldMasterMk cId="0" sldId="2147483659"/>
            <pc:sldLayoutMk cId="0" sldId="2147483657"/>
          </pc:sldLayoutMkLst>
        </pc:sldLayoutChg>
        <pc:sldLayoutChg chg="add">
          <pc:chgData name="Isaac Spackman" userId="S::ijs4@calvin.edu::2b1bdf72-42ca-4e15-80cc-21d6aa91e06b" providerId="AD" clId="Web-{7609B0DF-7466-4F3A-8FCE-E4388AA5A277}" dt="2021-11-21T21:41:28.030" v="0"/>
          <pc:sldLayoutMkLst>
            <pc:docMk/>
            <pc:sldMasterMk cId="0" sldId="2147483659"/>
            <pc:sldLayoutMk cId="0" sldId="2147483658"/>
          </pc:sldLayoutMkLst>
        </pc:sldLayoutChg>
        <pc:sldLayoutChg chg="add">
          <pc:chgData name="Isaac Spackman" userId="S::ijs4@calvin.edu::2b1bdf72-42ca-4e15-80cc-21d6aa91e06b" providerId="AD" clId="Web-{7609B0DF-7466-4F3A-8FCE-E4388AA5A277}" dt="2021-11-21T21:41:28.030" v="0"/>
          <pc:sldLayoutMkLst>
            <pc:docMk/>
            <pc:sldMasterMk cId="0" sldId="2147483659"/>
            <pc:sldLayoutMk cId="0" sldId="2147483680"/>
          </pc:sldLayoutMkLst>
        </pc:sldLayoutChg>
      </pc:sldMasterChg>
    </pc:docChg>
  </pc:docChgLst>
  <pc:docChgLst>
    <pc:chgData name="Kasen Anderson" userId="S::kka6@calvin.edu::de788035-a8a7-47a5-8266-d180c04ed3c6" providerId="AD" clId="Web-{0D08E7B2-B8AB-4490-AC46-24370EAB17ED}"/>
    <pc:docChg chg="modSld">
      <pc:chgData name="Kasen Anderson" userId="S::kka6@calvin.edu::de788035-a8a7-47a5-8266-d180c04ed3c6" providerId="AD" clId="Web-{0D08E7B2-B8AB-4490-AC46-24370EAB17ED}" dt="2021-11-21T20:53:48.888" v="289" actId="20577"/>
      <pc:docMkLst>
        <pc:docMk/>
      </pc:docMkLst>
      <pc:sldChg chg="modSp">
        <pc:chgData name="Kasen Anderson" userId="S::kka6@calvin.edu::de788035-a8a7-47a5-8266-d180c04ed3c6" providerId="AD" clId="Web-{0D08E7B2-B8AB-4490-AC46-24370EAB17ED}" dt="2021-11-21T20:53:48.888" v="289" actId="20577"/>
        <pc:sldMkLst>
          <pc:docMk/>
          <pc:sldMk cId="2700893676" sldId="321"/>
        </pc:sldMkLst>
        <pc:spChg chg="mod">
          <ac:chgData name="Kasen Anderson" userId="S::kka6@calvin.edu::de788035-a8a7-47a5-8266-d180c04ed3c6" providerId="AD" clId="Web-{0D08E7B2-B8AB-4490-AC46-24370EAB17ED}" dt="2021-11-21T20:53:48.888" v="289" actId="20577"/>
          <ac:spMkLst>
            <pc:docMk/>
            <pc:sldMk cId="2700893676" sldId="321"/>
            <ac:spMk id="3" creationId="{04960050-730B-BA43-8B92-8E9BE4D8731E}"/>
          </ac:spMkLst>
        </pc:spChg>
      </pc:sldChg>
      <pc:sldChg chg="modSp">
        <pc:chgData name="Kasen Anderson" userId="S::kka6@calvin.edu::de788035-a8a7-47a5-8266-d180c04ed3c6" providerId="AD" clId="Web-{0D08E7B2-B8AB-4490-AC46-24370EAB17ED}" dt="2021-11-21T20:52:19.202" v="211" actId="1076"/>
        <pc:sldMkLst>
          <pc:docMk/>
          <pc:sldMk cId="3355480744" sldId="322"/>
        </pc:sldMkLst>
        <pc:graphicFrameChg chg="mod">
          <ac:chgData name="Kasen Anderson" userId="S::kka6@calvin.edu::de788035-a8a7-47a5-8266-d180c04ed3c6" providerId="AD" clId="Web-{0D08E7B2-B8AB-4490-AC46-24370EAB17ED}" dt="2021-11-21T20:52:19.202" v="211" actId="1076"/>
          <ac:graphicFrameMkLst>
            <pc:docMk/>
            <pc:sldMk cId="3355480744" sldId="322"/>
            <ac:graphicFrameMk id="5" creationId="{E3EA41C2-3A9D-458F-AE9B-46E7FBB69A6B}"/>
          </ac:graphicFrameMkLst>
        </pc:graphicFrameChg>
      </pc:sldChg>
    </pc:docChg>
  </pc:docChgLst>
  <pc:docChgLst>
    <pc:chgData name="Duncan Waanders" userId="a70b2f61-edf4-4a88-912e-0ebdf0c335f8" providerId="ADAL" clId="{0B060B6C-E728-4DBA-B084-AC95E8C7B74B}"/>
    <pc:docChg chg="undo custSel addSld delSld modSld sldOrd">
      <pc:chgData name="Duncan Waanders" userId="a70b2f61-edf4-4a88-912e-0ebdf0c335f8" providerId="ADAL" clId="{0B060B6C-E728-4DBA-B084-AC95E8C7B74B}" dt="2021-12-01T04:07:16.802" v="139" actId="2696"/>
      <pc:docMkLst>
        <pc:docMk/>
      </pc:docMkLst>
      <pc:sldChg chg="ord">
        <pc:chgData name="Duncan Waanders" userId="a70b2f61-edf4-4a88-912e-0ebdf0c335f8" providerId="ADAL" clId="{0B060B6C-E728-4DBA-B084-AC95E8C7B74B}" dt="2021-12-01T03:04:52.926" v="75"/>
        <pc:sldMkLst>
          <pc:docMk/>
          <pc:sldMk cId="1195243076" sldId="305"/>
        </pc:sldMkLst>
      </pc:sldChg>
      <pc:sldChg chg="modSp">
        <pc:chgData name="Duncan Waanders" userId="a70b2f61-edf4-4a88-912e-0ebdf0c335f8" providerId="ADAL" clId="{0B060B6C-E728-4DBA-B084-AC95E8C7B74B}" dt="2021-12-01T03:00:02.700" v="67" actId="14861"/>
        <pc:sldMkLst>
          <pc:docMk/>
          <pc:sldMk cId="3252042138" sldId="365"/>
        </pc:sldMkLst>
        <pc:picChg chg="mod">
          <ac:chgData name="Duncan Waanders" userId="a70b2f61-edf4-4a88-912e-0ebdf0c335f8" providerId="ADAL" clId="{0B060B6C-E728-4DBA-B084-AC95E8C7B74B}" dt="2021-12-01T02:59:57.196" v="66" actId="14861"/>
          <ac:picMkLst>
            <pc:docMk/>
            <pc:sldMk cId="3252042138" sldId="365"/>
            <ac:picMk id="9" creationId="{D310564C-9EC0-45B2-8EF9-37091419C602}"/>
          </ac:picMkLst>
        </pc:picChg>
        <pc:picChg chg="mod">
          <ac:chgData name="Duncan Waanders" userId="a70b2f61-edf4-4a88-912e-0ebdf0c335f8" providerId="ADAL" clId="{0B060B6C-E728-4DBA-B084-AC95E8C7B74B}" dt="2021-12-01T03:00:02.700" v="67" actId="14861"/>
          <ac:picMkLst>
            <pc:docMk/>
            <pc:sldMk cId="3252042138" sldId="365"/>
            <ac:picMk id="1026" creationId="{CC2C0B7F-91E5-4336-8074-ED7374ED5508}"/>
          </ac:picMkLst>
        </pc:picChg>
      </pc:sldChg>
      <pc:sldChg chg="mod">
        <pc:chgData name="Duncan Waanders" userId="a70b2f61-edf4-4a88-912e-0ebdf0c335f8" providerId="ADAL" clId="{0B060B6C-E728-4DBA-B084-AC95E8C7B74B}" dt="2021-12-01T03:23:58.098" v="90" actId="27918"/>
        <pc:sldMkLst>
          <pc:docMk/>
          <pc:sldMk cId="4204869567" sldId="369"/>
        </pc:sldMkLst>
      </pc:sldChg>
      <pc:sldChg chg="add del">
        <pc:chgData name="Duncan Waanders" userId="a70b2f61-edf4-4a88-912e-0ebdf0c335f8" providerId="ADAL" clId="{0B060B6C-E728-4DBA-B084-AC95E8C7B74B}" dt="2021-12-01T03:04:51.213" v="73" actId="2696"/>
        <pc:sldMkLst>
          <pc:docMk/>
          <pc:sldMk cId="712330243" sldId="377"/>
        </pc:sldMkLst>
      </pc:sldChg>
      <pc:sldChg chg="modSp mod">
        <pc:chgData name="Duncan Waanders" userId="a70b2f61-edf4-4a88-912e-0ebdf0c335f8" providerId="ADAL" clId="{0B060B6C-E728-4DBA-B084-AC95E8C7B74B}" dt="2021-12-01T03:19:23.231" v="82" actId="208"/>
        <pc:sldMkLst>
          <pc:docMk/>
          <pc:sldMk cId="2926141991" sldId="385"/>
        </pc:sldMkLst>
        <pc:spChg chg="mod">
          <ac:chgData name="Duncan Waanders" userId="a70b2f61-edf4-4a88-912e-0ebdf0c335f8" providerId="ADAL" clId="{0B060B6C-E728-4DBA-B084-AC95E8C7B74B}" dt="2021-12-01T03:10:37.304" v="78" actId="208"/>
          <ac:spMkLst>
            <pc:docMk/>
            <pc:sldMk cId="2926141991" sldId="385"/>
            <ac:spMk id="4" creationId="{8E8038EE-6429-417B-95F5-FEFD7EAFFB50}"/>
          </ac:spMkLst>
        </pc:spChg>
        <pc:spChg chg="mod">
          <ac:chgData name="Duncan Waanders" userId="a70b2f61-edf4-4a88-912e-0ebdf0c335f8" providerId="ADAL" clId="{0B060B6C-E728-4DBA-B084-AC95E8C7B74B}" dt="2021-12-01T03:19:23.231" v="82" actId="208"/>
          <ac:spMkLst>
            <pc:docMk/>
            <pc:sldMk cId="2926141991" sldId="385"/>
            <ac:spMk id="9" creationId="{6E1606F5-8B60-41BC-B7AC-EA05FD6CD7B8}"/>
          </ac:spMkLst>
        </pc:spChg>
      </pc:sldChg>
      <pc:sldChg chg="mod modAnim">
        <pc:chgData name="Duncan Waanders" userId="a70b2f61-edf4-4a88-912e-0ebdf0c335f8" providerId="ADAL" clId="{0B060B6C-E728-4DBA-B084-AC95E8C7B74B}" dt="2021-12-01T03:23:30.706" v="89" actId="27918"/>
        <pc:sldMkLst>
          <pc:docMk/>
          <pc:sldMk cId="932976592" sldId="403"/>
        </pc:sldMkLst>
      </pc:sldChg>
      <pc:sldChg chg="modSp del mod modAnim">
        <pc:chgData name="Duncan Waanders" userId="a70b2f61-edf4-4a88-912e-0ebdf0c335f8" providerId="ADAL" clId="{0B060B6C-E728-4DBA-B084-AC95E8C7B74B}" dt="2021-12-01T04:07:16.802" v="139" actId="2696"/>
        <pc:sldMkLst>
          <pc:docMk/>
          <pc:sldMk cId="3200443930" sldId="405"/>
        </pc:sldMkLst>
        <pc:spChg chg="mod">
          <ac:chgData name="Duncan Waanders" userId="a70b2f61-edf4-4a88-912e-0ebdf0c335f8" providerId="ADAL" clId="{0B060B6C-E728-4DBA-B084-AC95E8C7B74B}" dt="2021-12-01T02:55:43.308" v="30" actId="1036"/>
          <ac:spMkLst>
            <pc:docMk/>
            <pc:sldMk cId="3200443930" sldId="405"/>
            <ac:spMk id="5" creationId="{2EBC49F9-4700-49FA-AD56-2BA8886F609B}"/>
          </ac:spMkLst>
        </pc:spChg>
        <pc:spChg chg="mod">
          <ac:chgData name="Duncan Waanders" userId="a70b2f61-edf4-4a88-912e-0ebdf0c335f8" providerId="ADAL" clId="{0B060B6C-E728-4DBA-B084-AC95E8C7B74B}" dt="2021-12-01T02:55:30.160" v="18" actId="120"/>
          <ac:spMkLst>
            <pc:docMk/>
            <pc:sldMk cId="3200443930" sldId="405"/>
            <ac:spMk id="6" creationId="{0B693C75-B1BC-4232-BB91-FDE054707954}"/>
          </ac:spMkLst>
        </pc:spChg>
        <pc:spChg chg="mod">
          <ac:chgData name="Duncan Waanders" userId="a70b2f61-edf4-4a88-912e-0ebdf0c335f8" providerId="ADAL" clId="{0B060B6C-E728-4DBA-B084-AC95E8C7B74B}" dt="2021-12-01T02:56:10.810" v="58" actId="121"/>
          <ac:spMkLst>
            <pc:docMk/>
            <pc:sldMk cId="3200443930" sldId="405"/>
            <ac:spMk id="8" creationId="{AE659E55-9B49-40EE-99AD-95D23497F54F}"/>
          </ac:spMkLst>
        </pc:spChg>
        <pc:picChg chg="mod">
          <ac:chgData name="Duncan Waanders" userId="a70b2f61-edf4-4a88-912e-0ebdf0c335f8" providerId="ADAL" clId="{0B060B6C-E728-4DBA-B084-AC95E8C7B74B}" dt="2021-12-01T02:55:57.126" v="34" actId="14100"/>
          <ac:picMkLst>
            <pc:docMk/>
            <pc:sldMk cId="3200443930" sldId="405"/>
            <ac:picMk id="7" creationId="{AD405FEB-2FD6-4607-A7A8-B05E78EF0C5B}"/>
          </ac:picMkLst>
        </pc:picChg>
      </pc:sldChg>
      <pc:sldChg chg="add del">
        <pc:chgData name="Duncan Waanders" userId="a70b2f61-edf4-4a88-912e-0ebdf0c335f8" providerId="ADAL" clId="{0B060B6C-E728-4DBA-B084-AC95E8C7B74B}" dt="2021-12-01T03:04:48.063" v="72" actId="2696"/>
        <pc:sldMkLst>
          <pc:docMk/>
          <pc:sldMk cId="549634097" sldId="406"/>
        </pc:sldMkLst>
      </pc:sldChg>
      <pc:sldChg chg="addSp modSp mod">
        <pc:chgData name="Duncan Waanders" userId="a70b2f61-edf4-4a88-912e-0ebdf0c335f8" providerId="ADAL" clId="{0B060B6C-E728-4DBA-B084-AC95E8C7B74B}" dt="2021-12-01T03:25:15.029" v="96" actId="196"/>
        <pc:sldMkLst>
          <pc:docMk/>
          <pc:sldMk cId="1585222862" sldId="410"/>
        </pc:sldMkLst>
        <pc:picChg chg="add mod">
          <ac:chgData name="Duncan Waanders" userId="a70b2f61-edf4-4a88-912e-0ebdf0c335f8" providerId="ADAL" clId="{0B060B6C-E728-4DBA-B084-AC95E8C7B74B}" dt="2021-12-01T03:24:59.065" v="92" actId="1076"/>
          <ac:picMkLst>
            <pc:docMk/>
            <pc:sldMk cId="1585222862" sldId="410"/>
            <ac:picMk id="5" creationId="{417C3428-44FA-4AC2-A293-CC0188BA9079}"/>
          </ac:picMkLst>
        </pc:picChg>
        <pc:picChg chg="add mod">
          <ac:chgData name="Duncan Waanders" userId="a70b2f61-edf4-4a88-912e-0ebdf0c335f8" providerId="ADAL" clId="{0B060B6C-E728-4DBA-B084-AC95E8C7B74B}" dt="2021-12-01T03:25:15.029" v="96" actId="196"/>
          <ac:picMkLst>
            <pc:docMk/>
            <pc:sldMk cId="1585222862" sldId="410"/>
            <ac:picMk id="8" creationId="{AB2F1198-3E59-4535-8B2A-FEDE032D6ABD}"/>
          </ac:picMkLst>
        </pc:picChg>
      </pc:sldChg>
      <pc:sldChg chg="addSp delSp modSp add mod">
        <pc:chgData name="Duncan Waanders" userId="a70b2f61-edf4-4a88-912e-0ebdf0c335f8" providerId="ADAL" clId="{0B060B6C-E728-4DBA-B084-AC95E8C7B74B}" dt="2021-12-01T04:07:06.553" v="138" actId="478"/>
        <pc:sldMkLst>
          <pc:docMk/>
          <pc:sldMk cId="3421090446" sldId="418"/>
        </pc:sldMkLst>
        <pc:spChg chg="del">
          <ac:chgData name="Duncan Waanders" userId="a70b2f61-edf4-4a88-912e-0ebdf0c335f8" providerId="ADAL" clId="{0B060B6C-E728-4DBA-B084-AC95E8C7B74B}" dt="2021-12-01T04:04:34.728" v="112" actId="478"/>
          <ac:spMkLst>
            <pc:docMk/>
            <pc:sldMk cId="3421090446" sldId="418"/>
            <ac:spMk id="2" creationId="{0909216F-A345-4212-A8E8-A53E6949238F}"/>
          </ac:spMkLst>
        </pc:spChg>
        <pc:spChg chg="mod">
          <ac:chgData name="Duncan Waanders" userId="a70b2f61-edf4-4a88-912e-0ebdf0c335f8" providerId="ADAL" clId="{0B060B6C-E728-4DBA-B084-AC95E8C7B74B}" dt="2021-12-01T04:05:13.314" v="123" actId="1076"/>
          <ac:spMkLst>
            <pc:docMk/>
            <pc:sldMk cId="3421090446" sldId="418"/>
            <ac:spMk id="4" creationId="{942C64BA-7D6C-42E4-9355-B46579A3BB51}"/>
          </ac:spMkLst>
        </pc:spChg>
        <pc:spChg chg="mod">
          <ac:chgData name="Duncan Waanders" userId="a70b2f61-edf4-4a88-912e-0ebdf0c335f8" providerId="ADAL" clId="{0B060B6C-E728-4DBA-B084-AC95E8C7B74B}" dt="2021-12-01T04:04:46.318" v="114" actId="1076"/>
          <ac:spMkLst>
            <pc:docMk/>
            <pc:sldMk cId="3421090446" sldId="418"/>
            <ac:spMk id="5" creationId="{2EBC49F9-4700-49FA-AD56-2BA8886F609B}"/>
          </ac:spMkLst>
        </pc:spChg>
        <pc:spChg chg="mod">
          <ac:chgData name="Duncan Waanders" userId="a70b2f61-edf4-4a88-912e-0ebdf0c335f8" providerId="ADAL" clId="{0B060B6C-E728-4DBA-B084-AC95E8C7B74B}" dt="2021-12-01T04:04:56.766" v="117" actId="1076"/>
          <ac:spMkLst>
            <pc:docMk/>
            <pc:sldMk cId="3421090446" sldId="418"/>
            <ac:spMk id="6" creationId="{0B693C75-B1BC-4232-BB91-FDE054707954}"/>
          </ac:spMkLst>
        </pc:spChg>
        <pc:spChg chg="mod">
          <ac:chgData name="Duncan Waanders" userId="a70b2f61-edf4-4a88-912e-0ebdf0c335f8" providerId="ADAL" clId="{0B060B6C-E728-4DBA-B084-AC95E8C7B74B}" dt="2021-12-01T04:05:01.272" v="118" actId="1076"/>
          <ac:spMkLst>
            <pc:docMk/>
            <pc:sldMk cId="3421090446" sldId="418"/>
            <ac:spMk id="8" creationId="{AE659E55-9B49-40EE-99AD-95D23497F54F}"/>
          </ac:spMkLst>
        </pc:spChg>
        <pc:spChg chg="add del mod">
          <ac:chgData name="Duncan Waanders" userId="a70b2f61-edf4-4a88-912e-0ebdf0c335f8" providerId="ADAL" clId="{0B060B6C-E728-4DBA-B084-AC95E8C7B74B}" dt="2021-12-01T04:04:36.274" v="113" actId="478"/>
          <ac:spMkLst>
            <pc:docMk/>
            <pc:sldMk cId="3421090446" sldId="418"/>
            <ac:spMk id="10" creationId="{EC4B1C9A-443A-4A6B-A3F5-E6D9B2719AC7}"/>
          </ac:spMkLst>
        </pc:spChg>
        <pc:spChg chg="add del mod">
          <ac:chgData name="Duncan Waanders" userId="a70b2f61-edf4-4a88-912e-0ebdf0c335f8" providerId="ADAL" clId="{0B060B6C-E728-4DBA-B084-AC95E8C7B74B}" dt="2021-12-01T04:06:59.978" v="135" actId="478"/>
          <ac:spMkLst>
            <pc:docMk/>
            <pc:sldMk cId="3421090446" sldId="418"/>
            <ac:spMk id="11" creationId="{C5D650EB-397E-4AB6-A7E0-F3C354C8CAA4}"/>
          </ac:spMkLst>
        </pc:spChg>
        <pc:spChg chg="add del mod">
          <ac:chgData name="Duncan Waanders" userId="a70b2f61-edf4-4a88-912e-0ebdf0c335f8" providerId="ADAL" clId="{0B060B6C-E728-4DBA-B084-AC95E8C7B74B}" dt="2021-12-01T04:07:06.553" v="138" actId="478"/>
          <ac:spMkLst>
            <pc:docMk/>
            <pc:sldMk cId="3421090446" sldId="418"/>
            <ac:spMk id="13" creationId="{AC4A77DA-CC37-463F-9D16-286AB9F2B2FF}"/>
          </ac:spMkLst>
        </pc:spChg>
        <pc:picChg chg="add del mod ord modCrop">
          <ac:chgData name="Duncan Waanders" userId="a70b2f61-edf4-4a88-912e-0ebdf0c335f8" providerId="ADAL" clId="{0B060B6C-E728-4DBA-B084-AC95E8C7B74B}" dt="2021-12-01T04:07:04.504" v="137" actId="478"/>
          <ac:picMkLst>
            <pc:docMk/>
            <pc:sldMk cId="3421090446" sldId="418"/>
            <ac:picMk id="7" creationId="{AD405FEB-2FD6-4607-A7A8-B05E78EF0C5B}"/>
          </ac:picMkLst>
        </pc:picChg>
      </pc:sldChg>
    </pc:docChg>
  </pc:docChgLst>
  <pc:docChgLst>
    <pc:chgData name="Cameron Snoeyink" userId="S::cls42@calvin.edu::8b7000e2-3d21-4182-87f5-55d909e29f8e" providerId="AD" clId="Web-{80FB0BD8-73FB-41F4-B342-7AB2C7E844A3}"/>
    <pc:docChg chg="mod modSld sldOrd">
      <pc:chgData name="Cameron Snoeyink" userId="S::cls42@calvin.edu::8b7000e2-3d21-4182-87f5-55d909e29f8e" providerId="AD" clId="Web-{80FB0BD8-73FB-41F4-B342-7AB2C7E844A3}" dt="2021-11-30T17:22:48.170" v="120"/>
      <pc:docMkLst>
        <pc:docMk/>
      </pc:docMkLst>
      <pc:sldChg chg="addCm">
        <pc:chgData name="Cameron Snoeyink" userId="S::cls42@calvin.edu::8b7000e2-3d21-4182-87f5-55d909e29f8e" providerId="AD" clId="Web-{80FB0BD8-73FB-41F4-B342-7AB2C7E844A3}" dt="2021-11-30T17:09:54.689" v="4"/>
        <pc:sldMkLst>
          <pc:docMk/>
          <pc:sldMk cId="0" sldId="256"/>
        </pc:sldMkLst>
      </pc:sldChg>
      <pc:sldChg chg="addCm">
        <pc:chgData name="Cameron Snoeyink" userId="S::cls42@calvin.edu::8b7000e2-3d21-4182-87f5-55d909e29f8e" providerId="AD" clId="Web-{80FB0BD8-73FB-41F4-B342-7AB2C7E844A3}" dt="2021-11-30T17:12:01.722" v="5"/>
        <pc:sldMkLst>
          <pc:docMk/>
          <pc:sldMk cId="1090334326" sldId="311"/>
        </pc:sldMkLst>
      </pc:sldChg>
      <pc:sldChg chg="modSp">
        <pc:chgData name="Cameron Snoeyink" userId="S::cls42@calvin.edu::8b7000e2-3d21-4182-87f5-55d909e29f8e" providerId="AD" clId="Web-{80FB0BD8-73FB-41F4-B342-7AB2C7E844A3}" dt="2021-11-30T17:22:41.920" v="92"/>
        <pc:sldMkLst>
          <pc:docMk/>
          <pc:sldMk cId="3600615178" sldId="366"/>
        </pc:sldMkLst>
        <pc:graphicFrameChg chg="mod modGraphic">
          <ac:chgData name="Cameron Snoeyink" userId="S::cls42@calvin.edu::8b7000e2-3d21-4182-87f5-55d909e29f8e" providerId="AD" clId="Web-{80FB0BD8-73FB-41F4-B342-7AB2C7E844A3}" dt="2021-11-30T17:22:41.920" v="92"/>
          <ac:graphicFrameMkLst>
            <pc:docMk/>
            <pc:sldMk cId="3600615178" sldId="366"/>
            <ac:graphicFrameMk id="7" creationId="{2C669BA6-FA1D-4BDE-A955-FE61AB3334D6}"/>
          </ac:graphicFrameMkLst>
        </pc:graphicFrameChg>
      </pc:sldChg>
      <pc:sldChg chg="modSp">
        <pc:chgData name="Cameron Snoeyink" userId="S::cls42@calvin.edu::8b7000e2-3d21-4182-87f5-55d909e29f8e" providerId="AD" clId="Web-{80FB0BD8-73FB-41F4-B342-7AB2C7E844A3}" dt="2021-11-30T17:22:25.248" v="54"/>
        <pc:sldMkLst>
          <pc:docMk/>
          <pc:sldMk cId="1559205441" sldId="367"/>
        </pc:sldMkLst>
        <pc:graphicFrameChg chg="mod modGraphic">
          <ac:chgData name="Cameron Snoeyink" userId="S::cls42@calvin.edu::8b7000e2-3d21-4182-87f5-55d909e29f8e" providerId="AD" clId="Web-{80FB0BD8-73FB-41F4-B342-7AB2C7E844A3}" dt="2021-11-30T17:22:25.248" v="54"/>
          <ac:graphicFrameMkLst>
            <pc:docMk/>
            <pc:sldMk cId="1559205441" sldId="367"/>
            <ac:graphicFrameMk id="9" creationId="{CC015D47-517F-4193-8880-817854DF59ED}"/>
          </ac:graphicFrameMkLst>
        </pc:graphicFrameChg>
      </pc:sldChg>
      <pc:sldChg chg="modSp">
        <pc:chgData name="Cameron Snoeyink" userId="S::cls42@calvin.edu::8b7000e2-3d21-4182-87f5-55d909e29f8e" providerId="AD" clId="Web-{80FB0BD8-73FB-41F4-B342-7AB2C7E844A3}" dt="2021-11-30T17:22:31.060" v="76"/>
        <pc:sldMkLst>
          <pc:docMk/>
          <pc:sldMk cId="2809095451" sldId="368"/>
        </pc:sldMkLst>
        <pc:graphicFrameChg chg="mod modGraphic">
          <ac:chgData name="Cameron Snoeyink" userId="S::cls42@calvin.edu::8b7000e2-3d21-4182-87f5-55d909e29f8e" providerId="AD" clId="Web-{80FB0BD8-73FB-41F4-B342-7AB2C7E844A3}" dt="2021-11-30T17:22:31.060" v="76"/>
          <ac:graphicFrameMkLst>
            <pc:docMk/>
            <pc:sldMk cId="2809095451" sldId="368"/>
            <ac:graphicFrameMk id="5" creationId="{EE548C44-4D1B-4DA6-843C-8C4D6490C6F0}"/>
          </ac:graphicFrameMkLst>
        </pc:graphicFrameChg>
      </pc:sldChg>
      <pc:sldChg chg="modSp">
        <pc:chgData name="Cameron Snoeyink" userId="S::cls42@calvin.edu::8b7000e2-3d21-4182-87f5-55d909e29f8e" providerId="AD" clId="Web-{80FB0BD8-73FB-41F4-B342-7AB2C7E844A3}" dt="2021-11-30T17:22:48.170" v="120"/>
        <pc:sldMkLst>
          <pc:docMk/>
          <pc:sldMk cId="4204869567" sldId="369"/>
        </pc:sldMkLst>
        <pc:graphicFrameChg chg="mod modGraphic">
          <ac:chgData name="Cameron Snoeyink" userId="S::cls42@calvin.edu::8b7000e2-3d21-4182-87f5-55d909e29f8e" providerId="AD" clId="Web-{80FB0BD8-73FB-41F4-B342-7AB2C7E844A3}" dt="2021-11-30T17:22:48.170" v="120"/>
          <ac:graphicFrameMkLst>
            <pc:docMk/>
            <pc:sldMk cId="4204869567" sldId="369"/>
            <ac:graphicFrameMk id="11" creationId="{DBA0F2FE-1086-4EE9-95C3-2EC810447FE8}"/>
          </ac:graphicFrameMkLst>
        </pc:graphicFrameChg>
      </pc:sldChg>
      <pc:sldChg chg="addCm">
        <pc:chgData name="Cameron Snoeyink" userId="S::cls42@calvin.edu::8b7000e2-3d21-4182-87f5-55d909e29f8e" providerId="AD" clId="Web-{80FB0BD8-73FB-41F4-B342-7AB2C7E844A3}" dt="2021-11-30T16:48:46.404" v="1"/>
        <pc:sldMkLst>
          <pc:docMk/>
          <pc:sldMk cId="2032465092" sldId="375"/>
        </pc:sldMkLst>
      </pc:sldChg>
      <pc:sldChg chg="addCm">
        <pc:chgData name="Cameron Snoeyink" userId="S::cls42@calvin.edu::8b7000e2-3d21-4182-87f5-55d909e29f8e" providerId="AD" clId="Web-{80FB0BD8-73FB-41F4-B342-7AB2C7E844A3}" dt="2021-11-30T16:54:40.628" v="2"/>
        <pc:sldMkLst>
          <pc:docMk/>
          <pc:sldMk cId="2868498857" sldId="382"/>
        </pc:sldMkLst>
      </pc:sldChg>
      <pc:sldChg chg="modSp">
        <pc:chgData name="Cameron Snoeyink" userId="S::cls42@calvin.edu::8b7000e2-3d21-4182-87f5-55d909e29f8e" providerId="AD" clId="Web-{80FB0BD8-73FB-41F4-B342-7AB2C7E844A3}" dt="2021-11-30T17:22:16.654" v="36"/>
        <pc:sldMkLst>
          <pc:docMk/>
          <pc:sldMk cId="398455274" sldId="383"/>
        </pc:sldMkLst>
        <pc:graphicFrameChg chg="mod modGraphic">
          <ac:chgData name="Cameron Snoeyink" userId="S::cls42@calvin.edu::8b7000e2-3d21-4182-87f5-55d909e29f8e" providerId="AD" clId="Web-{80FB0BD8-73FB-41F4-B342-7AB2C7E844A3}" dt="2021-11-30T17:22:16.654" v="36"/>
          <ac:graphicFrameMkLst>
            <pc:docMk/>
            <pc:sldMk cId="398455274" sldId="383"/>
            <ac:graphicFrameMk id="7" creationId="{AC28C94F-28D2-4C82-BEF8-2636ED9B57DE}"/>
          </ac:graphicFrameMkLst>
        </pc:graphicFrameChg>
      </pc:sldChg>
      <pc:sldChg chg="delSp">
        <pc:chgData name="Cameron Snoeyink" userId="S::cls42@calvin.edu::8b7000e2-3d21-4182-87f5-55d909e29f8e" providerId="AD" clId="Web-{80FB0BD8-73FB-41F4-B342-7AB2C7E844A3}" dt="2021-11-30T17:01:14.197" v="3"/>
        <pc:sldMkLst>
          <pc:docMk/>
          <pc:sldMk cId="3761259434" sldId="391"/>
        </pc:sldMkLst>
        <pc:spChg chg="del">
          <ac:chgData name="Cameron Snoeyink" userId="S::cls42@calvin.edu::8b7000e2-3d21-4182-87f5-55d909e29f8e" providerId="AD" clId="Web-{80FB0BD8-73FB-41F4-B342-7AB2C7E844A3}" dt="2021-11-30T17:01:14.197" v="3"/>
          <ac:spMkLst>
            <pc:docMk/>
            <pc:sldMk cId="3761259434" sldId="391"/>
            <ac:spMk id="22" creationId="{D68D498C-32E1-4992-B22F-EA8DA0DD85B2}"/>
          </ac:spMkLst>
        </pc:spChg>
      </pc:sldChg>
      <pc:sldChg chg="modSp">
        <pc:chgData name="Cameron Snoeyink" userId="S::cls42@calvin.edu::8b7000e2-3d21-4182-87f5-55d909e29f8e" providerId="AD" clId="Web-{80FB0BD8-73FB-41F4-B342-7AB2C7E844A3}" dt="2021-11-30T17:21:48.466" v="14"/>
        <pc:sldMkLst>
          <pc:docMk/>
          <pc:sldMk cId="2791725990" sldId="395"/>
        </pc:sldMkLst>
        <pc:graphicFrameChg chg="mod modGraphic">
          <ac:chgData name="Cameron Snoeyink" userId="S::cls42@calvin.edu::8b7000e2-3d21-4182-87f5-55d909e29f8e" providerId="AD" clId="Web-{80FB0BD8-73FB-41F4-B342-7AB2C7E844A3}" dt="2021-11-30T17:21:48.466" v="14"/>
          <ac:graphicFrameMkLst>
            <pc:docMk/>
            <pc:sldMk cId="2791725990" sldId="395"/>
            <ac:graphicFrameMk id="11" creationId="{DBA0F2FE-1086-4EE9-95C3-2EC810447FE8}"/>
          </ac:graphicFrameMkLst>
        </pc:graphicFrameChg>
      </pc:sldChg>
      <pc:sldChg chg="ord">
        <pc:chgData name="Cameron Snoeyink" userId="S::cls42@calvin.edu::8b7000e2-3d21-4182-87f5-55d909e29f8e" providerId="AD" clId="Web-{80FB0BD8-73FB-41F4-B342-7AB2C7E844A3}" dt="2021-11-30T17:15:01.288" v="6"/>
        <pc:sldMkLst>
          <pc:docMk/>
          <pc:sldMk cId="2008421511" sldId="397"/>
        </pc:sldMkLst>
      </pc:sldChg>
    </pc:docChg>
  </pc:docChgLst>
  <pc:docChgLst>
    <pc:chgData name="Cornelis Van Liere" userId="f75e25ab-9003-4dc2-bdf2-7702c1611200" providerId="ADAL" clId="{FD80FE5A-0461-427D-BF4D-36FED3EA0B98}"/>
    <pc:docChg chg="custSel modSld">
      <pc:chgData name="Cornelis Van Liere" userId="f75e25ab-9003-4dc2-bdf2-7702c1611200" providerId="ADAL" clId="{FD80FE5A-0461-427D-BF4D-36FED3EA0B98}" dt="2021-11-19T16:21:56.615" v="125" actId="5793"/>
      <pc:docMkLst>
        <pc:docMk/>
      </pc:docMkLst>
      <pc:sldChg chg="modSp mod">
        <pc:chgData name="Cornelis Van Liere" userId="f75e25ab-9003-4dc2-bdf2-7702c1611200" providerId="ADAL" clId="{FD80FE5A-0461-427D-BF4D-36FED3EA0B98}" dt="2021-11-19T16:10:50.752" v="11" actId="1076"/>
        <pc:sldMkLst>
          <pc:docMk/>
          <pc:sldMk cId="3735172298" sldId="275"/>
        </pc:sldMkLst>
        <pc:picChg chg="mod">
          <ac:chgData name="Cornelis Van Liere" userId="f75e25ab-9003-4dc2-bdf2-7702c1611200" providerId="ADAL" clId="{FD80FE5A-0461-427D-BF4D-36FED3EA0B98}" dt="2021-11-19T16:10:50.752" v="11" actId="1076"/>
          <ac:picMkLst>
            <pc:docMk/>
            <pc:sldMk cId="3735172298" sldId="275"/>
            <ac:picMk id="7" creationId="{5EFDAE33-3D1D-4283-9A89-75512545699E}"/>
          </ac:picMkLst>
        </pc:picChg>
      </pc:sldChg>
      <pc:sldChg chg="modSp mod">
        <pc:chgData name="Cornelis Van Liere" userId="f75e25ab-9003-4dc2-bdf2-7702c1611200" providerId="ADAL" clId="{FD80FE5A-0461-427D-BF4D-36FED3EA0B98}" dt="2021-11-19T16:08:59.498" v="8" actId="14100"/>
        <pc:sldMkLst>
          <pc:docMk/>
          <pc:sldMk cId="1377416385" sldId="277"/>
        </pc:sldMkLst>
        <pc:picChg chg="mod">
          <ac:chgData name="Cornelis Van Liere" userId="f75e25ab-9003-4dc2-bdf2-7702c1611200" providerId="ADAL" clId="{FD80FE5A-0461-427D-BF4D-36FED3EA0B98}" dt="2021-11-19T16:08:59.498" v="8" actId="14100"/>
          <ac:picMkLst>
            <pc:docMk/>
            <pc:sldMk cId="1377416385" sldId="277"/>
            <ac:picMk id="10" creationId="{86AF0DD6-CEF6-4852-8D62-CFCBAB8E5D93}"/>
          </ac:picMkLst>
        </pc:picChg>
      </pc:sldChg>
      <pc:sldChg chg="modSp mod">
        <pc:chgData name="Cornelis Van Liere" userId="f75e25ab-9003-4dc2-bdf2-7702c1611200" providerId="ADAL" clId="{FD80FE5A-0461-427D-BF4D-36FED3EA0B98}" dt="2021-11-19T16:09:10.985" v="9" actId="1076"/>
        <pc:sldMkLst>
          <pc:docMk/>
          <pc:sldMk cId="2236346762" sldId="296"/>
        </pc:sldMkLst>
        <pc:picChg chg="mod">
          <ac:chgData name="Cornelis Van Liere" userId="f75e25ab-9003-4dc2-bdf2-7702c1611200" providerId="ADAL" clId="{FD80FE5A-0461-427D-BF4D-36FED3EA0B98}" dt="2021-11-19T16:09:10.985" v="9" actId="1076"/>
          <ac:picMkLst>
            <pc:docMk/>
            <pc:sldMk cId="2236346762" sldId="296"/>
            <ac:picMk id="5" creationId="{260C01D2-58C7-4D0F-B0F3-DE9B160AD874}"/>
          </ac:picMkLst>
        </pc:picChg>
      </pc:sldChg>
      <pc:sldChg chg="modSp mod">
        <pc:chgData name="Cornelis Van Liere" userId="f75e25ab-9003-4dc2-bdf2-7702c1611200" providerId="ADAL" clId="{FD80FE5A-0461-427D-BF4D-36FED3EA0B98}" dt="2021-11-19T16:08:41.308" v="6" actId="1076"/>
        <pc:sldMkLst>
          <pc:docMk/>
          <pc:sldMk cId="969333766" sldId="299"/>
        </pc:sldMkLst>
        <pc:picChg chg="mod">
          <ac:chgData name="Cornelis Van Liere" userId="f75e25ab-9003-4dc2-bdf2-7702c1611200" providerId="ADAL" clId="{FD80FE5A-0461-427D-BF4D-36FED3EA0B98}" dt="2021-11-19T16:08:41.308" v="6" actId="1076"/>
          <ac:picMkLst>
            <pc:docMk/>
            <pc:sldMk cId="969333766" sldId="299"/>
            <ac:picMk id="7" creationId="{E856AF3E-6449-4805-9A95-F665202342FD}"/>
          </ac:picMkLst>
        </pc:picChg>
      </pc:sldChg>
      <pc:sldChg chg="modSp mod">
        <pc:chgData name="Cornelis Van Liere" userId="f75e25ab-9003-4dc2-bdf2-7702c1611200" providerId="ADAL" clId="{FD80FE5A-0461-427D-BF4D-36FED3EA0B98}" dt="2021-11-19T16:08:28.141" v="4" actId="1076"/>
        <pc:sldMkLst>
          <pc:docMk/>
          <pc:sldMk cId="320672510" sldId="300"/>
        </pc:sldMkLst>
        <pc:picChg chg="mod">
          <ac:chgData name="Cornelis Van Liere" userId="f75e25ab-9003-4dc2-bdf2-7702c1611200" providerId="ADAL" clId="{FD80FE5A-0461-427D-BF4D-36FED3EA0B98}" dt="2021-11-19T16:08:28.141" v="4" actId="1076"/>
          <ac:picMkLst>
            <pc:docMk/>
            <pc:sldMk cId="320672510" sldId="300"/>
            <ac:picMk id="9" creationId="{0416C4DD-7E5B-4A72-BB27-39631371F971}"/>
          </ac:picMkLst>
        </pc:picChg>
      </pc:sldChg>
      <pc:sldChg chg="modSp mod">
        <pc:chgData name="Cornelis Van Liere" userId="f75e25ab-9003-4dc2-bdf2-7702c1611200" providerId="ADAL" clId="{FD80FE5A-0461-427D-BF4D-36FED3EA0B98}" dt="2021-11-19T16:06:43.812" v="3" actId="20577"/>
        <pc:sldMkLst>
          <pc:docMk/>
          <pc:sldMk cId="2167657006" sldId="302"/>
        </pc:sldMkLst>
        <pc:spChg chg="mod">
          <ac:chgData name="Cornelis Van Liere" userId="f75e25ab-9003-4dc2-bdf2-7702c1611200" providerId="ADAL" clId="{FD80FE5A-0461-427D-BF4D-36FED3EA0B98}" dt="2021-11-19T16:06:43.812" v="3" actId="20577"/>
          <ac:spMkLst>
            <pc:docMk/>
            <pc:sldMk cId="2167657006" sldId="302"/>
            <ac:spMk id="7" creationId="{B15EE2C4-56FD-4A2A-9FD1-ED862EE1A052}"/>
          </ac:spMkLst>
        </pc:spChg>
      </pc:sldChg>
      <pc:sldChg chg="modSp mod">
        <pc:chgData name="Cornelis Van Liere" userId="f75e25ab-9003-4dc2-bdf2-7702c1611200" providerId="ADAL" clId="{FD80FE5A-0461-427D-BF4D-36FED3EA0B98}" dt="2021-11-19T16:08:33.295" v="5" actId="1076"/>
        <pc:sldMkLst>
          <pc:docMk/>
          <pc:sldMk cId="4273216523" sldId="303"/>
        </pc:sldMkLst>
        <pc:picChg chg="mod">
          <ac:chgData name="Cornelis Van Liere" userId="f75e25ab-9003-4dc2-bdf2-7702c1611200" providerId="ADAL" clId="{FD80FE5A-0461-427D-BF4D-36FED3EA0B98}" dt="2021-11-19T16:08:33.295" v="5" actId="1076"/>
          <ac:picMkLst>
            <pc:docMk/>
            <pc:sldMk cId="4273216523" sldId="303"/>
            <ac:picMk id="8" creationId="{3E3FCFEE-88ED-4E38-A1C9-C180797513F4}"/>
          </ac:picMkLst>
        </pc:picChg>
      </pc:sldChg>
      <pc:sldChg chg="addSp delSp modSp mod">
        <pc:chgData name="Cornelis Van Liere" userId="f75e25ab-9003-4dc2-bdf2-7702c1611200" providerId="ADAL" clId="{FD80FE5A-0461-427D-BF4D-36FED3EA0B98}" dt="2021-11-19T16:21:56.615" v="125" actId="5793"/>
        <pc:sldMkLst>
          <pc:docMk/>
          <pc:sldMk cId="3503227771" sldId="306"/>
        </pc:sldMkLst>
        <pc:spChg chg="add del mod">
          <ac:chgData name="Cornelis Van Liere" userId="f75e25ab-9003-4dc2-bdf2-7702c1611200" providerId="ADAL" clId="{FD80FE5A-0461-427D-BF4D-36FED3EA0B98}" dt="2021-11-19T16:13:09.531" v="14"/>
          <ac:spMkLst>
            <pc:docMk/>
            <pc:sldMk cId="3503227771" sldId="306"/>
            <ac:spMk id="3" creationId="{08D74EA9-7FF4-455C-B23A-F0F6D17B2DB0}"/>
          </ac:spMkLst>
        </pc:spChg>
        <pc:spChg chg="add del mod">
          <ac:chgData name="Cornelis Van Liere" userId="f75e25ab-9003-4dc2-bdf2-7702c1611200" providerId="ADAL" clId="{FD80FE5A-0461-427D-BF4D-36FED3EA0B98}" dt="2021-11-19T16:14:02.121" v="34"/>
          <ac:spMkLst>
            <pc:docMk/>
            <pc:sldMk cId="3503227771" sldId="306"/>
            <ac:spMk id="4" creationId="{E1E62036-36CC-402B-858C-0138E92C0C9E}"/>
          </ac:spMkLst>
        </pc:spChg>
        <pc:spChg chg="add del mod">
          <ac:chgData name="Cornelis Van Liere" userId="f75e25ab-9003-4dc2-bdf2-7702c1611200" providerId="ADAL" clId="{FD80FE5A-0461-427D-BF4D-36FED3EA0B98}" dt="2021-11-19T16:14:26.528" v="39"/>
          <ac:spMkLst>
            <pc:docMk/>
            <pc:sldMk cId="3503227771" sldId="306"/>
            <ac:spMk id="5" creationId="{DC16685E-7C69-4991-A526-72C128D8F903}"/>
          </ac:spMkLst>
        </pc:spChg>
        <pc:spChg chg="add mod">
          <ac:chgData name="Cornelis Van Liere" userId="f75e25ab-9003-4dc2-bdf2-7702c1611200" providerId="ADAL" clId="{FD80FE5A-0461-427D-BF4D-36FED3EA0B98}" dt="2021-11-19T16:21:56.615" v="125" actId="5793"/>
          <ac:spMkLst>
            <pc:docMk/>
            <pc:sldMk cId="3503227771" sldId="306"/>
            <ac:spMk id="6" creationId="{BBBDE486-2993-4F1B-9BCC-3F32B0AA899D}"/>
          </ac:spMkLst>
        </pc:spChg>
      </pc:sldChg>
    </pc:docChg>
  </pc:docChgLst>
  <pc:docChgLst>
    <pc:chgData name="William Terpstra" userId="S::wmt2@calvin.edu::36021218-c96a-447c-86db-8dbf7f8916cb" providerId="AD" clId="Web-{E097ECE9-3502-4470-B566-CA19E3BED372}"/>
    <pc:docChg chg="modSld">
      <pc:chgData name="William Terpstra" userId="S::wmt2@calvin.edu::36021218-c96a-447c-86db-8dbf7f8916cb" providerId="AD" clId="Web-{E097ECE9-3502-4470-B566-CA19E3BED372}" dt="2021-11-22T00:26:18.504" v="31" actId="20577"/>
      <pc:docMkLst>
        <pc:docMk/>
      </pc:docMkLst>
      <pc:sldChg chg="modSp">
        <pc:chgData name="William Terpstra" userId="S::wmt2@calvin.edu::36021218-c96a-447c-86db-8dbf7f8916cb" providerId="AD" clId="Web-{E097ECE9-3502-4470-B566-CA19E3BED372}" dt="2021-11-22T00:26:18.504" v="31" actId="20577"/>
        <pc:sldMkLst>
          <pc:docMk/>
          <pc:sldMk cId="3604506188" sldId="354"/>
        </pc:sldMkLst>
        <pc:spChg chg="mod">
          <ac:chgData name="William Terpstra" userId="S::wmt2@calvin.edu::36021218-c96a-447c-86db-8dbf7f8916cb" providerId="AD" clId="Web-{E097ECE9-3502-4470-B566-CA19E3BED372}" dt="2021-11-22T00:26:18.504" v="31" actId="20577"/>
          <ac:spMkLst>
            <pc:docMk/>
            <pc:sldMk cId="3604506188" sldId="354"/>
            <ac:spMk id="2" creationId="{BE8686F7-FC72-4EBD-BB6A-66E82DF31BD6}"/>
          </ac:spMkLst>
        </pc:spChg>
      </pc:sldChg>
    </pc:docChg>
  </pc:docChgLst>
  <pc:docChgLst>
    <pc:chgData name="Nathan Holwerda" userId="S::nrh9@calvin.edu::0b467c1e-8edb-4d16-8f75-0a21acbfec38" providerId="AD" clId="Web-{8F6416F9-A209-45A7-BB93-63B854C8D033}"/>
    <pc:docChg chg="modSld">
      <pc:chgData name="Nathan Holwerda" userId="S::nrh9@calvin.edu::0b467c1e-8edb-4d16-8f75-0a21acbfec38" providerId="AD" clId="Web-{8F6416F9-A209-45A7-BB93-63B854C8D033}" dt="2021-11-04T15:25:04.471" v="9" actId="20577"/>
      <pc:docMkLst>
        <pc:docMk/>
      </pc:docMkLst>
      <pc:sldChg chg="modSp">
        <pc:chgData name="Nathan Holwerda" userId="S::nrh9@calvin.edu::0b467c1e-8edb-4d16-8f75-0a21acbfec38" providerId="AD" clId="Web-{8F6416F9-A209-45A7-BB93-63B854C8D033}" dt="2021-11-04T15:25:04.471" v="9" actId="20577"/>
        <pc:sldMkLst>
          <pc:docMk/>
          <pc:sldMk cId="898921166" sldId="273"/>
        </pc:sldMkLst>
        <pc:spChg chg="mod">
          <ac:chgData name="Nathan Holwerda" userId="S::nrh9@calvin.edu::0b467c1e-8edb-4d16-8f75-0a21acbfec38" providerId="AD" clId="Web-{8F6416F9-A209-45A7-BB93-63B854C8D033}" dt="2021-11-04T15:24:51.737" v="3" actId="20577"/>
          <ac:spMkLst>
            <pc:docMk/>
            <pc:sldMk cId="898921166" sldId="273"/>
            <ac:spMk id="2" creationId="{C52C4580-F4C0-407E-B861-D825B992ADC4}"/>
          </ac:spMkLst>
        </pc:spChg>
        <pc:spChg chg="mod">
          <ac:chgData name="Nathan Holwerda" userId="S::nrh9@calvin.edu::0b467c1e-8edb-4d16-8f75-0a21acbfec38" providerId="AD" clId="Web-{8F6416F9-A209-45A7-BB93-63B854C8D033}" dt="2021-11-04T15:25:04.471" v="9" actId="20577"/>
          <ac:spMkLst>
            <pc:docMk/>
            <pc:sldMk cId="898921166" sldId="273"/>
            <ac:spMk id="11" creationId="{3EA8BF9B-74E9-45E6-AFBB-9C316D2371B8}"/>
          </ac:spMkLst>
        </pc:spChg>
      </pc:sldChg>
    </pc:docChg>
  </pc:docChgLst>
  <pc:docChgLst>
    <pc:chgData name="Nathan Holwerda" userId="0b467c1e-8edb-4d16-8f75-0a21acbfec38" providerId="ADAL" clId="{07681AC4-81DC-4C5D-B843-AF71C026680C}"/>
    <pc:docChg chg="undo custSel addSld modSld">
      <pc:chgData name="Nathan Holwerda" userId="0b467c1e-8edb-4d16-8f75-0a21acbfec38" providerId="ADAL" clId="{07681AC4-81DC-4C5D-B843-AF71C026680C}" dt="2021-11-04T15:23:54.294" v="652" actId="1076"/>
      <pc:docMkLst>
        <pc:docMk/>
      </pc:docMkLst>
      <pc:sldChg chg="addSp delSp modSp mod modNotesTx">
        <pc:chgData name="Nathan Holwerda" userId="0b467c1e-8edb-4d16-8f75-0a21acbfec38" providerId="ADAL" clId="{07681AC4-81DC-4C5D-B843-AF71C026680C}" dt="2021-11-04T15:23:28.416" v="650" actId="20577"/>
        <pc:sldMkLst>
          <pc:docMk/>
          <pc:sldMk cId="898921166" sldId="273"/>
        </pc:sldMkLst>
        <pc:spChg chg="mod">
          <ac:chgData name="Nathan Holwerda" userId="0b467c1e-8edb-4d16-8f75-0a21acbfec38" providerId="ADAL" clId="{07681AC4-81DC-4C5D-B843-AF71C026680C}" dt="2021-11-04T15:17:21.860" v="99" actId="122"/>
          <ac:spMkLst>
            <pc:docMk/>
            <pc:sldMk cId="898921166" sldId="273"/>
            <ac:spMk id="2" creationId="{C52C4580-F4C0-407E-B861-D825B992ADC4}"/>
          </ac:spMkLst>
        </pc:spChg>
        <pc:spChg chg="add del mod">
          <ac:chgData name="Nathan Holwerda" userId="0b467c1e-8edb-4d16-8f75-0a21acbfec38" providerId="ADAL" clId="{07681AC4-81DC-4C5D-B843-AF71C026680C}" dt="2021-11-04T15:14:31.807" v="14"/>
          <ac:spMkLst>
            <pc:docMk/>
            <pc:sldMk cId="898921166" sldId="273"/>
            <ac:spMk id="4" creationId="{F5AAE2B1-DF1B-439B-BCDC-14C1AD7396B0}"/>
          </ac:spMkLst>
        </pc:spChg>
        <pc:spChg chg="add del mod">
          <ac:chgData name="Nathan Holwerda" userId="0b467c1e-8edb-4d16-8f75-0a21acbfec38" providerId="ADAL" clId="{07681AC4-81DC-4C5D-B843-AF71C026680C}" dt="2021-11-04T15:14:52.516" v="19"/>
          <ac:spMkLst>
            <pc:docMk/>
            <pc:sldMk cId="898921166" sldId="273"/>
            <ac:spMk id="8" creationId="{7AC44AE6-79F9-420E-902E-C98BC311F2A7}"/>
          </ac:spMkLst>
        </pc:spChg>
        <pc:spChg chg="add mod">
          <ac:chgData name="Nathan Holwerda" userId="0b467c1e-8edb-4d16-8f75-0a21acbfec38" providerId="ADAL" clId="{07681AC4-81DC-4C5D-B843-AF71C026680C}" dt="2021-11-04T15:17:25.306" v="100" actId="1076"/>
          <ac:spMkLst>
            <pc:docMk/>
            <pc:sldMk cId="898921166" sldId="273"/>
            <ac:spMk id="11" creationId="{3EA8BF9B-74E9-45E6-AFBB-9C316D2371B8}"/>
          </ac:spMkLst>
        </pc:spChg>
        <pc:graphicFrameChg chg="add mod">
          <ac:chgData name="Nathan Holwerda" userId="0b467c1e-8edb-4d16-8f75-0a21acbfec38" providerId="ADAL" clId="{07681AC4-81DC-4C5D-B843-AF71C026680C}" dt="2021-11-04T15:13:50.029" v="5"/>
          <ac:graphicFrameMkLst>
            <pc:docMk/>
            <pc:sldMk cId="898921166" sldId="273"/>
            <ac:graphicFrameMk id="6" creationId="{3B23D62A-2297-4841-9114-B5AC1EA58F27}"/>
          </ac:graphicFrameMkLst>
        </pc:graphicFrameChg>
        <pc:graphicFrameChg chg="add mod">
          <ac:chgData name="Nathan Holwerda" userId="0b467c1e-8edb-4d16-8f75-0a21acbfec38" providerId="ADAL" clId="{07681AC4-81DC-4C5D-B843-AF71C026680C}" dt="2021-11-04T15:14:02.160" v="11"/>
          <ac:graphicFrameMkLst>
            <pc:docMk/>
            <pc:sldMk cId="898921166" sldId="273"/>
            <ac:graphicFrameMk id="7" creationId="{3B23D62A-2297-4841-9114-B5AC1EA58F27}"/>
          </ac:graphicFrameMkLst>
        </pc:graphicFrameChg>
        <pc:graphicFrameChg chg="add mod">
          <ac:chgData name="Nathan Holwerda" userId="0b467c1e-8edb-4d16-8f75-0a21acbfec38" providerId="ADAL" clId="{07681AC4-81DC-4C5D-B843-AF71C026680C}" dt="2021-11-04T15:18:23.875" v="112"/>
          <ac:graphicFrameMkLst>
            <pc:docMk/>
            <pc:sldMk cId="898921166" sldId="273"/>
            <ac:graphicFrameMk id="9" creationId="{3B23D62A-2297-4841-9114-B5AC1EA58F27}"/>
          </ac:graphicFrameMkLst>
        </pc:graphicFrameChg>
        <pc:graphicFrameChg chg="add mod">
          <ac:chgData name="Nathan Holwerda" userId="0b467c1e-8edb-4d16-8f75-0a21acbfec38" providerId="ADAL" clId="{07681AC4-81DC-4C5D-B843-AF71C026680C}" dt="2021-11-04T15:18:08.373" v="109" actId="1076"/>
          <ac:graphicFrameMkLst>
            <pc:docMk/>
            <pc:sldMk cId="898921166" sldId="273"/>
            <ac:graphicFrameMk id="10" creationId="{D2A78867-2ED8-4AEE-89BA-407818ABD051}"/>
          </ac:graphicFrameMkLst>
        </pc:graphicFrameChg>
        <pc:picChg chg="del">
          <ac:chgData name="Nathan Holwerda" userId="0b467c1e-8edb-4d16-8f75-0a21acbfec38" providerId="ADAL" clId="{07681AC4-81DC-4C5D-B843-AF71C026680C}" dt="2021-11-04T15:13:38.618" v="0" actId="478"/>
          <ac:picMkLst>
            <pc:docMk/>
            <pc:sldMk cId="898921166" sldId="273"/>
            <ac:picMk id="5" creationId="{69E19518-E52C-45A6-A319-74A02A7A7397}"/>
          </ac:picMkLst>
        </pc:picChg>
      </pc:sldChg>
      <pc:sldChg chg="addSp delSp modSp new mod">
        <pc:chgData name="Nathan Holwerda" userId="0b467c1e-8edb-4d16-8f75-0a21acbfec38" providerId="ADAL" clId="{07681AC4-81DC-4C5D-B843-AF71C026680C}" dt="2021-11-04T15:23:54.294" v="652" actId="1076"/>
        <pc:sldMkLst>
          <pc:docMk/>
          <pc:sldMk cId="4057248755" sldId="274"/>
        </pc:sldMkLst>
        <pc:spChg chg="mod">
          <ac:chgData name="Nathan Holwerda" userId="0b467c1e-8edb-4d16-8f75-0a21acbfec38" providerId="ADAL" clId="{07681AC4-81DC-4C5D-B843-AF71C026680C}" dt="2021-11-04T15:22:13.663" v="248" actId="20577"/>
          <ac:spMkLst>
            <pc:docMk/>
            <pc:sldMk cId="4057248755" sldId="274"/>
            <ac:spMk id="2" creationId="{ABB0FE1B-FFF1-40A8-99CB-4410AE1FC1B4}"/>
          </ac:spMkLst>
        </pc:spChg>
        <pc:spChg chg="del">
          <ac:chgData name="Nathan Holwerda" userId="0b467c1e-8edb-4d16-8f75-0a21acbfec38" providerId="ADAL" clId="{07681AC4-81DC-4C5D-B843-AF71C026680C}" dt="2021-11-04T15:19:54.153" v="133"/>
          <ac:spMkLst>
            <pc:docMk/>
            <pc:sldMk cId="4057248755" sldId="274"/>
            <ac:spMk id="3" creationId="{122C5EA6-908E-478A-A783-A85416401468}"/>
          </ac:spMkLst>
        </pc:spChg>
        <pc:graphicFrameChg chg="add mod modGraphic">
          <ac:chgData name="Nathan Holwerda" userId="0b467c1e-8edb-4d16-8f75-0a21acbfec38" providerId="ADAL" clId="{07681AC4-81DC-4C5D-B843-AF71C026680C}" dt="2021-11-04T15:23:54.294" v="652" actId="1076"/>
          <ac:graphicFrameMkLst>
            <pc:docMk/>
            <pc:sldMk cId="4057248755" sldId="274"/>
            <ac:graphicFrameMk id="4" creationId="{86D57AC6-FC9D-4B17-8466-069E984D6527}"/>
          </ac:graphicFrameMkLst>
        </pc:graphicFrameChg>
      </pc:sldChg>
    </pc:docChg>
  </pc:docChgLst>
  <pc:docChgLst>
    <pc:chgData name="Nathan Holwerda" userId="S::nrh9@calvin.edu::0b467c1e-8edb-4d16-8f75-0a21acbfec38" providerId="AD" clId="Web-{6F08E27D-DAD1-4D23-81CC-E104242961B6}"/>
    <pc:docChg chg="modSld">
      <pc:chgData name="Nathan Holwerda" userId="S::nrh9@calvin.edu::0b467c1e-8edb-4d16-8f75-0a21acbfec38" providerId="AD" clId="Web-{6F08E27D-DAD1-4D23-81CC-E104242961B6}" dt="2021-11-22T02:13:11.613" v="56" actId="20577"/>
      <pc:docMkLst>
        <pc:docMk/>
      </pc:docMkLst>
      <pc:sldChg chg="modSp">
        <pc:chgData name="Nathan Holwerda" userId="S::nrh9@calvin.edu::0b467c1e-8edb-4d16-8f75-0a21acbfec38" providerId="AD" clId="Web-{6F08E27D-DAD1-4D23-81CC-E104242961B6}" dt="2021-11-22T02:13:11.613" v="56" actId="20577"/>
        <pc:sldMkLst>
          <pc:docMk/>
          <pc:sldMk cId="538610350" sldId="307"/>
        </pc:sldMkLst>
        <pc:spChg chg="mod">
          <ac:chgData name="Nathan Holwerda" userId="S::nrh9@calvin.edu::0b467c1e-8edb-4d16-8f75-0a21acbfec38" providerId="AD" clId="Web-{6F08E27D-DAD1-4D23-81CC-E104242961B6}" dt="2021-11-22T02:13:11.613" v="56" actId="20577"/>
          <ac:spMkLst>
            <pc:docMk/>
            <pc:sldMk cId="538610350" sldId="307"/>
            <ac:spMk id="3" creationId="{1CA1D5C1-BFD6-40C3-A3F3-B46C6993A212}"/>
          </ac:spMkLst>
        </pc:spChg>
      </pc:sldChg>
    </pc:docChg>
  </pc:docChgLst>
  <pc:docChgLst>
    <pc:chgData name="Nathan Holwerda" userId="S::nrh9@calvin.edu::0b467c1e-8edb-4d16-8f75-0a21acbfec38" providerId="AD" clId="Web-{18F18508-C6E8-4BB1-9E38-897C6443ACAE}"/>
    <pc:docChg chg="addSld modSld">
      <pc:chgData name="Nathan Holwerda" userId="S::nrh9@calvin.edu::0b467c1e-8edb-4d16-8f75-0a21acbfec38" providerId="AD" clId="Web-{18F18508-C6E8-4BB1-9E38-897C6443ACAE}" dt="2021-10-18T22:05:02.420" v="2"/>
      <pc:docMkLst>
        <pc:docMk/>
      </pc:docMkLst>
      <pc:sldChg chg="addSp delSp modSp new">
        <pc:chgData name="Nathan Holwerda" userId="S::nrh9@calvin.edu::0b467c1e-8edb-4d16-8f75-0a21acbfec38" providerId="AD" clId="Web-{18F18508-C6E8-4BB1-9E38-897C6443ACAE}" dt="2021-10-18T22:05:02.420" v="2"/>
        <pc:sldMkLst>
          <pc:docMk/>
          <pc:sldMk cId="1435814939" sldId="292"/>
        </pc:sldMkLst>
        <pc:picChg chg="add del mod">
          <ac:chgData name="Nathan Holwerda" userId="S::nrh9@calvin.edu::0b467c1e-8edb-4d16-8f75-0a21acbfec38" providerId="AD" clId="Web-{18F18508-C6E8-4BB1-9E38-897C6443ACAE}" dt="2021-10-18T22:05:02.420" v="2"/>
          <ac:picMkLst>
            <pc:docMk/>
            <pc:sldMk cId="1435814939" sldId="292"/>
            <ac:picMk id="4" creationId="{C24ABA88-5709-4BB8-97E2-842CBB0CFF54}"/>
          </ac:picMkLst>
        </pc:picChg>
      </pc:sldChg>
    </pc:docChg>
  </pc:docChgLst>
  <pc:docChgLst>
    <pc:chgData name="Kelsey Yen" userId="788c7254-8027-443e-b2dc-0b94e66fb5b8" providerId="ADAL" clId="{C9AA180D-3580-4E09-8476-4AE031FA4C7F}"/>
    <pc:docChg chg="undo custSel addSld modSld sldOrd">
      <pc:chgData name="Kelsey Yen" userId="788c7254-8027-443e-b2dc-0b94e66fb5b8" providerId="ADAL" clId="{C9AA180D-3580-4E09-8476-4AE031FA4C7F}" dt="2021-11-05T03:26:34.542" v="174" actId="14100"/>
      <pc:docMkLst>
        <pc:docMk/>
      </pc:docMkLst>
      <pc:sldChg chg="addSp delSp modSp new mod">
        <pc:chgData name="Kelsey Yen" userId="788c7254-8027-443e-b2dc-0b94e66fb5b8" providerId="ADAL" clId="{C9AA180D-3580-4E09-8476-4AE031FA4C7F}" dt="2021-11-05T03:25:50.286" v="171" actId="1076"/>
        <pc:sldMkLst>
          <pc:docMk/>
          <pc:sldMk cId="863677285" sldId="283"/>
        </pc:sldMkLst>
        <pc:spChg chg="mod">
          <ac:chgData name="Kelsey Yen" userId="788c7254-8027-443e-b2dc-0b94e66fb5b8" providerId="ADAL" clId="{C9AA180D-3580-4E09-8476-4AE031FA4C7F}" dt="2021-11-05T03:12:00.942" v="114" actId="1076"/>
          <ac:spMkLst>
            <pc:docMk/>
            <pc:sldMk cId="863677285" sldId="283"/>
            <ac:spMk id="2" creationId="{ACB3A5D5-AD60-447A-97DF-A3C924C4DB8F}"/>
          </ac:spMkLst>
        </pc:spChg>
        <pc:spChg chg="del mod">
          <ac:chgData name="Kelsey Yen" userId="788c7254-8027-443e-b2dc-0b94e66fb5b8" providerId="ADAL" clId="{C9AA180D-3580-4E09-8476-4AE031FA4C7F}" dt="2021-11-05T02:52:55.757" v="2"/>
          <ac:spMkLst>
            <pc:docMk/>
            <pc:sldMk cId="863677285" sldId="283"/>
            <ac:spMk id="3" creationId="{35EB9889-0B07-41D7-9A85-3744C210E579}"/>
          </ac:spMkLst>
        </pc:spChg>
        <pc:spChg chg="add del mod">
          <ac:chgData name="Kelsey Yen" userId="788c7254-8027-443e-b2dc-0b94e66fb5b8" providerId="ADAL" clId="{C9AA180D-3580-4E09-8476-4AE031FA4C7F}" dt="2021-11-05T02:53:54.561" v="5"/>
          <ac:spMkLst>
            <pc:docMk/>
            <pc:sldMk cId="863677285" sldId="283"/>
            <ac:spMk id="6" creationId="{7E3AA697-02E3-467F-BDCF-C79FBFFCCB6E}"/>
          </ac:spMkLst>
        </pc:spChg>
        <pc:spChg chg="add del mod">
          <ac:chgData name="Kelsey Yen" userId="788c7254-8027-443e-b2dc-0b94e66fb5b8" providerId="ADAL" clId="{C9AA180D-3580-4E09-8476-4AE031FA4C7F}" dt="2021-11-05T03:14:21.155" v="128"/>
          <ac:spMkLst>
            <pc:docMk/>
            <pc:sldMk cId="863677285" sldId="283"/>
            <ac:spMk id="11" creationId="{F30222A3-0E53-417E-B052-0C8F24C6A81D}"/>
          </ac:spMkLst>
        </pc:spChg>
        <pc:graphicFrameChg chg="add del mod">
          <ac:chgData name="Kelsey Yen" userId="788c7254-8027-443e-b2dc-0b94e66fb5b8" providerId="ADAL" clId="{C9AA180D-3580-4E09-8476-4AE031FA4C7F}" dt="2021-11-05T03:05:50.029" v="100" actId="478"/>
          <ac:graphicFrameMkLst>
            <pc:docMk/>
            <pc:sldMk cId="863677285" sldId="283"/>
            <ac:graphicFrameMk id="7" creationId="{B731BE03-F988-4274-B6DA-6C6F2D73E4B6}"/>
          </ac:graphicFrameMkLst>
        </pc:graphicFrameChg>
        <pc:graphicFrameChg chg="add del mod modGraphic">
          <ac:chgData name="Kelsey Yen" userId="788c7254-8027-443e-b2dc-0b94e66fb5b8" providerId="ADAL" clId="{C9AA180D-3580-4E09-8476-4AE031FA4C7F}" dt="2021-11-05T03:05:01.318" v="93" actId="478"/>
          <ac:graphicFrameMkLst>
            <pc:docMk/>
            <pc:sldMk cId="863677285" sldId="283"/>
            <ac:graphicFrameMk id="8" creationId="{655C0904-DABF-40C2-BEAB-00A943870206}"/>
          </ac:graphicFrameMkLst>
        </pc:graphicFrameChg>
        <pc:graphicFrameChg chg="add del mod">
          <ac:chgData name="Kelsey Yen" userId="788c7254-8027-443e-b2dc-0b94e66fb5b8" providerId="ADAL" clId="{C9AA180D-3580-4E09-8476-4AE031FA4C7F}" dt="2021-11-05T03:18:30.854" v="136" actId="478"/>
          <ac:graphicFrameMkLst>
            <pc:docMk/>
            <pc:sldMk cId="863677285" sldId="283"/>
            <ac:graphicFrameMk id="9" creationId="{A32B2D7A-3412-40F8-8FDC-2B51B4155CCD}"/>
          </ac:graphicFrameMkLst>
        </pc:graphicFrameChg>
        <pc:graphicFrameChg chg="add mod">
          <ac:chgData name="Kelsey Yen" userId="788c7254-8027-443e-b2dc-0b94e66fb5b8" providerId="ADAL" clId="{C9AA180D-3580-4E09-8476-4AE031FA4C7F}" dt="2021-11-05T03:25:50.286" v="171" actId="1076"/>
          <ac:graphicFrameMkLst>
            <pc:docMk/>
            <pc:sldMk cId="863677285" sldId="283"/>
            <ac:graphicFrameMk id="12" creationId="{29E4DBD8-F2FF-4076-847B-19011F8B0CFE}"/>
          </ac:graphicFrameMkLst>
        </pc:graphicFrameChg>
        <pc:graphicFrameChg chg="add del mod">
          <ac:chgData name="Kelsey Yen" userId="788c7254-8027-443e-b2dc-0b94e66fb5b8" providerId="ADAL" clId="{C9AA180D-3580-4E09-8476-4AE031FA4C7F}" dt="2021-11-05T03:21:55.172" v="149" actId="478"/>
          <ac:graphicFrameMkLst>
            <pc:docMk/>
            <pc:sldMk cId="863677285" sldId="283"/>
            <ac:graphicFrameMk id="13" creationId="{540E835A-552D-4513-8692-ABC7F8A8F16D}"/>
          </ac:graphicFrameMkLst>
        </pc:graphicFrameChg>
        <pc:graphicFrameChg chg="add mod">
          <ac:chgData name="Kelsey Yen" userId="788c7254-8027-443e-b2dc-0b94e66fb5b8" providerId="ADAL" clId="{C9AA180D-3580-4E09-8476-4AE031FA4C7F}" dt="2021-11-05T03:25:09.450" v="166" actId="1076"/>
          <ac:graphicFrameMkLst>
            <pc:docMk/>
            <pc:sldMk cId="863677285" sldId="283"/>
            <ac:graphicFrameMk id="14" creationId="{C2BC1ABD-505E-4995-A638-773CDDF0BC22}"/>
          </ac:graphicFrameMkLst>
        </pc:graphicFrameChg>
        <pc:picChg chg="add del mod">
          <ac:chgData name="Kelsey Yen" userId="788c7254-8027-443e-b2dc-0b94e66fb5b8" providerId="ADAL" clId="{C9AA180D-3580-4E09-8476-4AE031FA4C7F}" dt="2021-11-05T02:53:15.965" v="3" actId="478"/>
          <ac:picMkLst>
            <pc:docMk/>
            <pc:sldMk cId="863677285" sldId="283"/>
            <ac:picMk id="4" creationId="{8B60767E-49CE-4301-9B81-877C8EF8F46A}"/>
          </ac:picMkLst>
        </pc:picChg>
      </pc:sldChg>
      <pc:sldChg chg="addSp delSp modSp new mod ord">
        <pc:chgData name="Kelsey Yen" userId="788c7254-8027-443e-b2dc-0b94e66fb5b8" providerId="ADAL" clId="{C9AA180D-3580-4E09-8476-4AE031FA4C7F}" dt="2021-11-05T03:26:34.542" v="174" actId="14100"/>
        <pc:sldMkLst>
          <pc:docMk/>
          <pc:sldMk cId="1378893403" sldId="284"/>
        </pc:sldMkLst>
        <pc:spChg chg="mod">
          <ac:chgData name="Kelsey Yen" userId="788c7254-8027-443e-b2dc-0b94e66fb5b8" providerId="ADAL" clId="{C9AA180D-3580-4E09-8476-4AE031FA4C7F}" dt="2021-11-05T02:54:53.385" v="44" actId="20577"/>
          <ac:spMkLst>
            <pc:docMk/>
            <pc:sldMk cId="1378893403" sldId="284"/>
            <ac:spMk id="2" creationId="{6AF1BC41-CCB4-4DC2-8329-F10A6A198BC1}"/>
          </ac:spMkLst>
        </pc:spChg>
        <pc:spChg chg="del">
          <ac:chgData name="Kelsey Yen" userId="788c7254-8027-443e-b2dc-0b94e66fb5b8" providerId="ADAL" clId="{C9AA180D-3580-4E09-8476-4AE031FA4C7F}" dt="2021-11-05T02:54:38.617" v="11"/>
          <ac:spMkLst>
            <pc:docMk/>
            <pc:sldMk cId="1378893403" sldId="284"/>
            <ac:spMk id="3" creationId="{40243AC7-8762-4F5B-B072-1FB90A022DFE}"/>
          </ac:spMkLst>
        </pc:spChg>
        <pc:graphicFrameChg chg="add mod">
          <ac:chgData name="Kelsey Yen" userId="788c7254-8027-443e-b2dc-0b94e66fb5b8" providerId="ADAL" clId="{C9AA180D-3580-4E09-8476-4AE031FA4C7F}" dt="2021-11-05T03:23:20.154" v="155" actId="1076"/>
          <ac:graphicFrameMkLst>
            <pc:docMk/>
            <pc:sldMk cId="1378893403" sldId="284"/>
            <ac:graphicFrameMk id="4" creationId="{4BE48F55-74CE-417C-BE4C-CB893B1E2907}"/>
          </ac:graphicFrameMkLst>
        </pc:graphicFrameChg>
        <pc:graphicFrameChg chg="add del mod">
          <ac:chgData name="Kelsey Yen" userId="788c7254-8027-443e-b2dc-0b94e66fb5b8" providerId="ADAL" clId="{C9AA180D-3580-4E09-8476-4AE031FA4C7F}" dt="2021-11-05T03:09:01.006" v="110" actId="478"/>
          <ac:graphicFrameMkLst>
            <pc:docMk/>
            <pc:sldMk cId="1378893403" sldId="284"/>
            <ac:graphicFrameMk id="5" creationId="{23A9A05F-83F4-4DBE-B157-67EB9DBEBAE1}"/>
          </ac:graphicFrameMkLst>
        </pc:graphicFrameChg>
        <pc:graphicFrameChg chg="add del mod">
          <ac:chgData name="Kelsey Yen" userId="788c7254-8027-443e-b2dc-0b94e66fb5b8" providerId="ADAL" clId="{C9AA180D-3580-4E09-8476-4AE031FA4C7F}" dt="2021-11-05T03:20:21.682" v="145" actId="478"/>
          <ac:graphicFrameMkLst>
            <pc:docMk/>
            <pc:sldMk cId="1378893403" sldId="284"/>
            <ac:graphicFrameMk id="6" creationId="{DF2BA7DB-C777-44A8-8045-83711C61F5AB}"/>
          </ac:graphicFrameMkLst>
        </pc:graphicFrameChg>
        <pc:graphicFrameChg chg="add mod">
          <ac:chgData name="Kelsey Yen" userId="788c7254-8027-443e-b2dc-0b94e66fb5b8" providerId="ADAL" clId="{C9AA180D-3580-4E09-8476-4AE031FA4C7F}" dt="2021-11-05T03:26:34.542" v="174" actId="14100"/>
          <ac:graphicFrameMkLst>
            <pc:docMk/>
            <pc:sldMk cId="1378893403" sldId="284"/>
            <ac:graphicFrameMk id="7" creationId="{684B6F99-CF76-4DF1-BFE8-7C55B9D31EEB}"/>
          </ac:graphicFrameMkLst>
        </pc:graphicFrameChg>
      </pc:sldChg>
    </pc:docChg>
  </pc:docChgLst>
  <pc:docChgLst>
    <pc:chgData name="Nathan" userId="0b467c1e-8edb-4d16-8f75-0a21acbfec38" providerId="ADAL" clId="{9492C350-F984-47A2-8CD6-7D116CBA934C}"/>
    <pc:docChg chg="undo custSel modSld modNotesMaster">
      <pc:chgData name="Nathan" userId="0b467c1e-8edb-4d16-8f75-0a21acbfec38" providerId="ADAL" clId="{9492C350-F984-47A2-8CD6-7D116CBA934C}" dt="2021-11-22T15:16:22.842" v="2"/>
      <pc:docMkLst>
        <pc:docMk/>
      </pc:docMkLst>
      <pc:sldChg chg="addCm delCm">
        <pc:chgData name="Nathan" userId="0b467c1e-8edb-4d16-8f75-0a21acbfec38" providerId="ADAL" clId="{9492C350-F984-47A2-8CD6-7D116CBA934C}" dt="2021-11-22T15:16:22.842" v="2"/>
        <pc:sldMkLst>
          <pc:docMk/>
          <pc:sldMk cId="2372042398" sldId="317"/>
        </pc:sldMkLst>
      </pc:sldChg>
      <pc:sldChg chg="modNotes">
        <pc:chgData name="Nathan" userId="0b467c1e-8edb-4d16-8f75-0a21acbfec38" providerId="ADAL" clId="{9492C350-F984-47A2-8CD6-7D116CBA934C}" dt="2021-11-22T15:08:49.498" v="0"/>
        <pc:sldMkLst>
          <pc:docMk/>
          <pc:sldMk cId="3650619551" sldId="334"/>
        </pc:sldMkLst>
      </pc:sldChg>
      <pc:sldChg chg="modNotes">
        <pc:chgData name="Nathan" userId="0b467c1e-8edb-4d16-8f75-0a21acbfec38" providerId="ADAL" clId="{9492C350-F984-47A2-8CD6-7D116CBA934C}" dt="2021-11-22T15:08:49.498" v="0"/>
        <pc:sldMkLst>
          <pc:docMk/>
          <pc:sldMk cId="2042908276" sldId="335"/>
        </pc:sldMkLst>
      </pc:sldChg>
      <pc:sldChg chg="modNotes">
        <pc:chgData name="Nathan" userId="0b467c1e-8edb-4d16-8f75-0a21acbfec38" providerId="ADAL" clId="{9492C350-F984-47A2-8CD6-7D116CBA934C}" dt="2021-11-22T15:08:49.498" v="0"/>
        <pc:sldMkLst>
          <pc:docMk/>
          <pc:sldMk cId="2128592536" sldId="336"/>
        </pc:sldMkLst>
      </pc:sldChg>
      <pc:sldChg chg="modNotes">
        <pc:chgData name="Nathan" userId="0b467c1e-8edb-4d16-8f75-0a21acbfec38" providerId="ADAL" clId="{9492C350-F984-47A2-8CD6-7D116CBA934C}" dt="2021-11-22T15:08:49.498" v="0"/>
        <pc:sldMkLst>
          <pc:docMk/>
          <pc:sldMk cId="476478846" sldId="337"/>
        </pc:sldMkLst>
      </pc:sldChg>
      <pc:sldChg chg="modNotes">
        <pc:chgData name="Nathan" userId="0b467c1e-8edb-4d16-8f75-0a21acbfec38" providerId="ADAL" clId="{9492C350-F984-47A2-8CD6-7D116CBA934C}" dt="2021-11-22T15:08:49.498" v="0"/>
        <pc:sldMkLst>
          <pc:docMk/>
          <pc:sldMk cId="2897747754" sldId="338"/>
        </pc:sldMkLst>
      </pc:sldChg>
      <pc:sldChg chg="modNotes">
        <pc:chgData name="Nathan" userId="0b467c1e-8edb-4d16-8f75-0a21acbfec38" providerId="ADAL" clId="{9492C350-F984-47A2-8CD6-7D116CBA934C}" dt="2021-11-22T15:08:49.498" v="0"/>
        <pc:sldMkLst>
          <pc:docMk/>
          <pc:sldMk cId="2029808101" sldId="339"/>
        </pc:sldMkLst>
      </pc:sldChg>
      <pc:sldChg chg="modNotes">
        <pc:chgData name="Nathan" userId="0b467c1e-8edb-4d16-8f75-0a21acbfec38" providerId="ADAL" clId="{9492C350-F984-47A2-8CD6-7D116CBA934C}" dt="2021-11-22T15:08:49.498" v="0"/>
        <pc:sldMkLst>
          <pc:docMk/>
          <pc:sldMk cId="3648949310" sldId="340"/>
        </pc:sldMkLst>
      </pc:sldChg>
      <pc:sldChg chg="modNotes">
        <pc:chgData name="Nathan" userId="0b467c1e-8edb-4d16-8f75-0a21acbfec38" providerId="ADAL" clId="{9492C350-F984-47A2-8CD6-7D116CBA934C}" dt="2021-11-22T15:08:49.498" v="0"/>
        <pc:sldMkLst>
          <pc:docMk/>
          <pc:sldMk cId="1553929723" sldId="341"/>
        </pc:sldMkLst>
      </pc:sldChg>
      <pc:sldChg chg="modNotes">
        <pc:chgData name="Nathan" userId="0b467c1e-8edb-4d16-8f75-0a21acbfec38" providerId="ADAL" clId="{9492C350-F984-47A2-8CD6-7D116CBA934C}" dt="2021-11-22T15:08:49.498" v="0"/>
        <pc:sldMkLst>
          <pc:docMk/>
          <pc:sldMk cId="95375368" sldId="342"/>
        </pc:sldMkLst>
      </pc:sldChg>
      <pc:sldChg chg="modNotes">
        <pc:chgData name="Nathan" userId="0b467c1e-8edb-4d16-8f75-0a21acbfec38" providerId="ADAL" clId="{9492C350-F984-47A2-8CD6-7D116CBA934C}" dt="2021-11-22T15:08:49.498" v="0"/>
        <pc:sldMkLst>
          <pc:docMk/>
          <pc:sldMk cId="3739931066" sldId="343"/>
        </pc:sldMkLst>
      </pc:sldChg>
      <pc:sldChg chg="modNotes">
        <pc:chgData name="Nathan" userId="0b467c1e-8edb-4d16-8f75-0a21acbfec38" providerId="ADAL" clId="{9492C350-F984-47A2-8CD6-7D116CBA934C}" dt="2021-11-22T15:08:49.498" v="0"/>
        <pc:sldMkLst>
          <pc:docMk/>
          <pc:sldMk cId="902431107" sldId="344"/>
        </pc:sldMkLst>
      </pc:sldChg>
      <pc:sldChg chg="modNotes">
        <pc:chgData name="Nathan" userId="0b467c1e-8edb-4d16-8f75-0a21acbfec38" providerId="ADAL" clId="{9492C350-F984-47A2-8CD6-7D116CBA934C}" dt="2021-11-22T15:08:49.498" v="0"/>
        <pc:sldMkLst>
          <pc:docMk/>
          <pc:sldMk cId="2966671869" sldId="345"/>
        </pc:sldMkLst>
      </pc:sldChg>
      <pc:sldChg chg="modNotes">
        <pc:chgData name="Nathan" userId="0b467c1e-8edb-4d16-8f75-0a21acbfec38" providerId="ADAL" clId="{9492C350-F984-47A2-8CD6-7D116CBA934C}" dt="2021-11-22T15:08:49.498" v="0"/>
        <pc:sldMkLst>
          <pc:docMk/>
          <pc:sldMk cId="1830507611" sldId="346"/>
        </pc:sldMkLst>
      </pc:sldChg>
      <pc:sldChg chg="modNotes">
        <pc:chgData name="Nathan" userId="0b467c1e-8edb-4d16-8f75-0a21acbfec38" providerId="ADAL" clId="{9492C350-F984-47A2-8CD6-7D116CBA934C}" dt="2021-11-22T15:08:49.498" v="0"/>
        <pc:sldMkLst>
          <pc:docMk/>
          <pc:sldMk cId="3423689381" sldId="347"/>
        </pc:sldMkLst>
      </pc:sldChg>
      <pc:sldChg chg="modNotes">
        <pc:chgData name="Nathan" userId="0b467c1e-8edb-4d16-8f75-0a21acbfec38" providerId="ADAL" clId="{9492C350-F984-47A2-8CD6-7D116CBA934C}" dt="2021-11-22T15:08:49.498" v="0"/>
        <pc:sldMkLst>
          <pc:docMk/>
          <pc:sldMk cId="1091538997" sldId="348"/>
        </pc:sldMkLst>
      </pc:sldChg>
      <pc:sldChg chg="modNotes">
        <pc:chgData name="Nathan" userId="0b467c1e-8edb-4d16-8f75-0a21acbfec38" providerId="ADAL" clId="{9492C350-F984-47A2-8CD6-7D116CBA934C}" dt="2021-11-22T15:08:49.498" v="0"/>
        <pc:sldMkLst>
          <pc:docMk/>
          <pc:sldMk cId="2803704551" sldId="349"/>
        </pc:sldMkLst>
      </pc:sldChg>
      <pc:sldChg chg="modNotes">
        <pc:chgData name="Nathan" userId="0b467c1e-8edb-4d16-8f75-0a21acbfec38" providerId="ADAL" clId="{9492C350-F984-47A2-8CD6-7D116CBA934C}" dt="2021-11-22T15:08:49.498" v="0"/>
        <pc:sldMkLst>
          <pc:docMk/>
          <pc:sldMk cId="173011142" sldId="350"/>
        </pc:sldMkLst>
      </pc:sldChg>
      <pc:sldChg chg="modNotes">
        <pc:chgData name="Nathan" userId="0b467c1e-8edb-4d16-8f75-0a21acbfec38" providerId="ADAL" clId="{9492C350-F984-47A2-8CD6-7D116CBA934C}" dt="2021-11-22T15:08:49.498" v="0"/>
        <pc:sldMkLst>
          <pc:docMk/>
          <pc:sldMk cId="2498487444" sldId="351"/>
        </pc:sldMkLst>
      </pc:sldChg>
    </pc:docChg>
  </pc:docChgLst>
  <pc:docChgLst>
    <pc:chgData name="Isaac Spackman" userId="S::ijs4@calvin.edu::2b1bdf72-42ca-4e15-80cc-21d6aa91e06b" providerId="AD" clId="Web-{BA7176EB-C601-4101-B13B-DC844C45D4B8}"/>
    <pc:docChg chg="modSld">
      <pc:chgData name="Isaac Spackman" userId="S::ijs4@calvin.edu::2b1bdf72-42ca-4e15-80cc-21d6aa91e06b" providerId="AD" clId="Web-{BA7176EB-C601-4101-B13B-DC844C45D4B8}" dt="2021-11-22T02:10:06.218" v="0" actId="1076"/>
      <pc:docMkLst>
        <pc:docMk/>
      </pc:docMkLst>
      <pc:sldChg chg="modSp">
        <pc:chgData name="Isaac Spackman" userId="S::ijs4@calvin.edu::2b1bdf72-42ca-4e15-80cc-21d6aa91e06b" providerId="AD" clId="Web-{BA7176EB-C601-4101-B13B-DC844C45D4B8}" dt="2021-11-22T02:10:06.218" v="0" actId="1076"/>
        <pc:sldMkLst>
          <pc:docMk/>
          <pc:sldMk cId="1091538997" sldId="348"/>
        </pc:sldMkLst>
        <pc:graphicFrameChg chg="mod">
          <ac:chgData name="Isaac Spackman" userId="S::ijs4@calvin.edu::2b1bdf72-42ca-4e15-80cc-21d6aa91e06b" providerId="AD" clId="Web-{BA7176EB-C601-4101-B13B-DC844C45D4B8}" dt="2021-11-22T02:10:06.218" v="0" actId="1076"/>
          <ac:graphicFrameMkLst>
            <pc:docMk/>
            <pc:sldMk cId="1091538997" sldId="348"/>
            <ac:graphicFrameMk id="3" creationId="{04C07B35-DA41-4E50-9339-AD658CB301E3}"/>
          </ac:graphicFrameMkLst>
        </pc:graphicFrameChg>
      </pc:sldChg>
    </pc:docChg>
  </pc:docChgLst>
  <pc:docChgLst>
    <pc:chgData name="Kasen Anderson" userId="S::kka6@calvin.edu::de788035-a8a7-47a5-8266-d180c04ed3c6" providerId="AD" clId="Web-{AF708EE9-1CA1-4D5B-8021-042AD6325939}"/>
    <pc:docChg chg="modSld">
      <pc:chgData name="Kasen Anderson" userId="S::kka6@calvin.edu::de788035-a8a7-47a5-8266-d180c04ed3c6" providerId="AD" clId="Web-{AF708EE9-1CA1-4D5B-8021-042AD6325939}" dt="2021-11-22T17:51:18.335" v="13"/>
      <pc:docMkLst>
        <pc:docMk/>
      </pc:docMkLst>
      <pc:sldChg chg="modSp">
        <pc:chgData name="Kasen Anderson" userId="S::kka6@calvin.edu::de788035-a8a7-47a5-8266-d180c04ed3c6" providerId="AD" clId="Web-{AF708EE9-1CA1-4D5B-8021-042AD6325939}" dt="2021-11-22T17:51:18.335" v="13"/>
        <pc:sldMkLst>
          <pc:docMk/>
          <pc:sldMk cId="662797985" sldId="282"/>
        </pc:sldMkLst>
        <pc:graphicFrameChg chg="mod modGraphic">
          <ac:chgData name="Kasen Anderson" userId="S::kka6@calvin.edu::de788035-a8a7-47a5-8266-d180c04ed3c6" providerId="AD" clId="Web-{AF708EE9-1CA1-4D5B-8021-042AD6325939}" dt="2021-11-22T17:51:18.335" v="13"/>
          <ac:graphicFrameMkLst>
            <pc:docMk/>
            <pc:sldMk cId="662797985" sldId="282"/>
            <ac:graphicFrameMk id="6" creationId="{47BD9E69-6759-D24B-8AB0-01BD4E78315B}"/>
          </ac:graphicFrameMkLst>
        </pc:graphicFrameChg>
      </pc:sldChg>
    </pc:docChg>
  </pc:docChgLst>
  <pc:docChgLst>
    <pc:chgData name="Duncan Waanders" userId="a70b2f61-edf4-4a88-912e-0ebdf0c335f8" providerId="ADAL" clId="{B787D642-2256-4CB4-82CF-829A7FE54994}"/>
    <pc:docChg chg="custSel modSld">
      <pc:chgData name="Duncan Waanders" userId="a70b2f61-edf4-4a88-912e-0ebdf0c335f8" providerId="ADAL" clId="{B787D642-2256-4CB4-82CF-829A7FE54994}" dt="2021-12-01T19:30:37.037" v="122" actId="33524"/>
      <pc:docMkLst>
        <pc:docMk/>
      </pc:docMkLst>
      <pc:sldChg chg="modNotesTx">
        <pc:chgData name="Duncan Waanders" userId="a70b2f61-edf4-4a88-912e-0ebdf0c335f8" providerId="ADAL" clId="{B787D642-2256-4CB4-82CF-829A7FE54994}" dt="2021-12-01T19:29:30.203" v="117" actId="20577"/>
        <pc:sldMkLst>
          <pc:docMk/>
          <pc:sldMk cId="538610350" sldId="307"/>
        </pc:sldMkLst>
      </pc:sldChg>
      <pc:sldChg chg="modNotesTx">
        <pc:chgData name="Duncan Waanders" userId="a70b2f61-edf4-4a88-912e-0ebdf0c335f8" providerId="ADAL" clId="{B787D642-2256-4CB4-82CF-829A7FE54994}" dt="2021-12-01T19:30:15.024" v="120" actId="33524"/>
        <pc:sldMkLst>
          <pc:docMk/>
          <pc:sldMk cId="1751350108" sldId="364"/>
        </pc:sldMkLst>
      </pc:sldChg>
      <pc:sldChg chg="modNotesTx">
        <pc:chgData name="Duncan Waanders" userId="a70b2f61-edf4-4a88-912e-0ebdf0c335f8" providerId="ADAL" clId="{B787D642-2256-4CB4-82CF-829A7FE54994}" dt="2021-12-01T19:30:37.037" v="122" actId="33524"/>
        <pc:sldMkLst>
          <pc:docMk/>
          <pc:sldMk cId="2032465092" sldId="375"/>
        </pc:sldMkLst>
      </pc:sldChg>
      <pc:sldChg chg="modNotesTx">
        <pc:chgData name="Duncan Waanders" userId="a70b2f61-edf4-4a88-912e-0ebdf0c335f8" providerId="ADAL" clId="{B787D642-2256-4CB4-82CF-829A7FE54994}" dt="2021-12-01T19:15:06.220" v="80" actId="20577"/>
        <pc:sldMkLst>
          <pc:docMk/>
          <pc:sldMk cId="3292435113" sldId="378"/>
        </pc:sldMkLst>
      </pc:sldChg>
      <pc:sldChg chg="modNotesTx">
        <pc:chgData name="Duncan Waanders" userId="a70b2f61-edf4-4a88-912e-0ebdf0c335f8" providerId="ADAL" clId="{B787D642-2256-4CB4-82CF-829A7FE54994}" dt="2021-12-01T19:15:52.476" v="99" actId="20577"/>
        <pc:sldMkLst>
          <pc:docMk/>
          <pc:sldMk cId="1585222862" sldId="410"/>
        </pc:sldMkLst>
      </pc:sldChg>
      <pc:sldChg chg="modNotesTx">
        <pc:chgData name="Duncan Waanders" userId="a70b2f61-edf4-4a88-912e-0ebdf0c335f8" providerId="ADAL" clId="{B787D642-2256-4CB4-82CF-829A7FE54994}" dt="2021-12-01T19:27:07.787" v="102" actId="20577"/>
        <pc:sldMkLst>
          <pc:docMk/>
          <pc:sldMk cId="3470177388" sldId="416"/>
        </pc:sldMkLst>
      </pc:sldChg>
      <pc:sldChg chg="modNotesTx">
        <pc:chgData name="Duncan Waanders" userId="a70b2f61-edf4-4a88-912e-0ebdf0c335f8" providerId="ADAL" clId="{B787D642-2256-4CB4-82CF-829A7FE54994}" dt="2021-12-01T19:29:03.689" v="116" actId="20577"/>
        <pc:sldMkLst>
          <pc:docMk/>
          <pc:sldMk cId="1882721261" sldId="417"/>
        </pc:sldMkLst>
      </pc:sldChg>
    </pc:docChg>
  </pc:docChgLst>
  <pc:docChgLst>
    <pc:chgData name="Anika Huizinga" userId="S::amh79@calvin.edu::2c3cef00-bc07-4486-91d7-609e0a84b596" providerId="AD" clId="Web-{437B8AD3-2DC4-4FE6-AC19-D25C8862C676}"/>
    <pc:docChg chg="modSld">
      <pc:chgData name="Anika Huizinga" userId="S::amh79@calvin.edu::2c3cef00-bc07-4486-91d7-609e0a84b596" providerId="AD" clId="Web-{437B8AD3-2DC4-4FE6-AC19-D25C8862C676}" dt="2021-11-30T14:10:33.920" v="1" actId="1076"/>
      <pc:docMkLst>
        <pc:docMk/>
      </pc:docMkLst>
      <pc:sldChg chg="modSp">
        <pc:chgData name="Anika Huizinga" userId="S::amh79@calvin.edu::2c3cef00-bc07-4486-91d7-609e0a84b596" providerId="AD" clId="Web-{437B8AD3-2DC4-4FE6-AC19-D25C8862C676}" dt="2021-11-30T14:10:33.920" v="1" actId="1076"/>
        <pc:sldMkLst>
          <pc:docMk/>
          <pc:sldMk cId="4220161976" sldId="267"/>
        </pc:sldMkLst>
        <pc:picChg chg="mod">
          <ac:chgData name="Anika Huizinga" userId="S::amh79@calvin.edu::2c3cef00-bc07-4486-91d7-609e0a84b596" providerId="AD" clId="Web-{437B8AD3-2DC4-4FE6-AC19-D25C8862C676}" dt="2021-11-30T14:10:33.920" v="1" actId="1076"/>
          <ac:picMkLst>
            <pc:docMk/>
            <pc:sldMk cId="4220161976" sldId="267"/>
            <ac:picMk id="5" creationId="{4A6BB893-18D5-4549-9D5F-00524222B8BE}"/>
          </ac:picMkLst>
        </pc:picChg>
      </pc:sldChg>
    </pc:docChg>
  </pc:docChgLst>
  <pc:docChgLst>
    <pc:chgData name="Derrick" userId="211d6ca2-89db-4c16-b8de-97fd54841041" providerId="ADAL" clId="{DFFE63F4-CAEE-40BB-AFD9-324E021401BB}"/>
    <pc:docChg chg="undo custSel addSld modSld">
      <pc:chgData name="Derrick" userId="211d6ca2-89db-4c16-b8de-97fd54841041" providerId="ADAL" clId="{DFFE63F4-CAEE-40BB-AFD9-324E021401BB}" dt="2021-11-22T01:11:18.020" v="255" actId="1076"/>
      <pc:docMkLst>
        <pc:docMk/>
      </pc:docMkLst>
      <pc:sldChg chg="addSp delSp modSp mod">
        <pc:chgData name="Derrick" userId="211d6ca2-89db-4c16-b8de-97fd54841041" providerId="ADAL" clId="{DFFE63F4-CAEE-40BB-AFD9-324E021401BB}" dt="2021-11-22T00:41:57.672" v="89" actId="1076"/>
        <pc:sldMkLst>
          <pc:docMk/>
          <pc:sldMk cId="1090334326" sldId="311"/>
        </pc:sldMkLst>
        <pc:spChg chg="mod">
          <ac:chgData name="Derrick" userId="211d6ca2-89db-4c16-b8de-97fd54841041" providerId="ADAL" clId="{DFFE63F4-CAEE-40BB-AFD9-324E021401BB}" dt="2021-11-22T00:10:11.371" v="8" actId="20577"/>
          <ac:spMkLst>
            <pc:docMk/>
            <pc:sldMk cId="1090334326" sldId="311"/>
            <ac:spMk id="4" creationId="{74425F35-170B-4111-9C85-9675FFE1110C}"/>
          </ac:spMkLst>
        </pc:spChg>
        <pc:spChg chg="mod">
          <ac:chgData name="Derrick" userId="211d6ca2-89db-4c16-b8de-97fd54841041" providerId="ADAL" clId="{DFFE63F4-CAEE-40BB-AFD9-324E021401BB}" dt="2021-11-22T00:17:04.824" v="16" actId="1076"/>
          <ac:spMkLst>
            <pc:docMk/>
            <pc:sldMk cId="1090334326" sldId="311"/>
            <ac:spMk id="8" creationId="{BD9541A9-BAA8-463F-80C3-81699355B5AF}"/>
          </ac:spMkLst>
        </pc:spChg>
        <pc:spChg chg="mod">
          <ac:chgData name="Derrick" userId="211d6ca2-89db-4c16-b8de-97fd54841041" providerId="ADAL" clId="{DFFE63F4-CAEE-40BB-AFD9-324E021401BB}" dt="2021-11-22T00:17:31.227" v="20" actId="1076"/>
          <ac:spMkLst>
            <pc:docMk/>
            <pc:sldMk cId="1090334326" sldId="311"/>
            <ac:spMk id="9" creationId="{D610B8BE-0CD7-4CD4-B7B3-CC68D0DF4432}"/>
          </ac:spMkLst>
        </pc:spChg>
        <pc:spChg chg="add del mod">
          <ac:chgData name="Derrick" userId="211d6ca2-89db-4c16-b8de-97fd54841041" providerId="ADAL" clId="{DFFE63F4-CAEE-40BB-AFD9-324E021401BB}" dt="2021-11-22T00:17:49.107" v="23"/>
          <ac:spMkLst>
            <pc:docMk/>
            <pc:sldMk cId="1090334326" sldId="311"/>
            <ac:spMk id="13" creationId="{D3F0ECBD-F9FC-4290-AD06-8FE40B38EC4F}"/>
          </ac:spMkLst>
        </pc:spChg>
        <pc:spChg chg="add mod">
          <ac:chgData name="Derrick" userId="211d6ca2-89db-4c16-b8de-97fd54841041" providerId="ADAL" clId="{DFFE63F4-CAEE-40BB-AFD9-324E021401BB}" dt="2021-11-22T00:30:17.199" v="85" actId="1076"/>
          <ac:spMkLst>
            <pc:docMk/>
            <pc:sldMk cId="1090334326" sldId="311"/>
            <ac:spMk id="14" creationId="{9174EFE1-41B3-4F04-B38B-A9C88C14F8FE}"/>
          </ac:spMkLst>
        </pc:spChg>
        <pc:picChg chg="mod">
          <ac:chgData name="Derrick" userId="211d6ca2-89db-4c16-b8de-97fd54841041" providerId="ADAL" clId="{DFFE63F4-CAEE-40BB-AFD9-324E021401BB}" dt="2021-11-22T00:41:57.672" v="89" actId="1076"/>
          <ac:picMkLst>
            <pc:docMk/>
            <pc:sldMk cId="1090334326" sldId="311"/>
            <ac:picMk id="5" creationId="{56FAD4E8-819C-4DCC-993C-4F9558ADC837}"/>
          </ac:picMkLst>
        </pc:picChg>
        <pc:picChg chg="mod">
          <ac:chgData name="Derrick" userId="211d6ca2-89db-4c16-b8de-97fd54841041" providerId="ADAL" clId="{DFFE63F4-CAEE-40BB-AFD9-324E021401BB}" dt="2021-11-22T00:16:53.696" v="13" actId="1076"/>
          <ac:picMkLst>
            <pc:docMk/>
            <pc:sldMk cId="1090334326" sldId="311"/>
            <ac:picMk id="6" creationId="{203CAFA0-3B55-4942-8A0E-73BF2FD366F5}"/>
          </ac:picMkLst>
        </pc:picChg>
      </pc:sldChg>
      <pc:sldChg chg="addSp delSp modSp new mod">
        <pc:chgData name="Derrick" userId="211d6ca2-89db-4c16-b8de-97fd54841041" providerId="ADAL" clId="{DFFE63F4-CAEE-40BB-AFD9-324E021401BB}" dt="2021-11-22T00:48:20.487" v="152" actId="108"/>
        <pc:sldMkLst>
          <pc:docMk/>
          <pc:sldMk cId="404194166" sldId="355"/>
        </pc:sldMkLst>
        <pc:spChg chg="del">
          <ac:chgData name="Derrick" userId="211d6ca2-89db-4c16-b8de-97fd54841041" providerId="ADAL" clId="{DFFE63F4-CAEE-40BB-AFD9-324E021401BB}" dt="2021-11-22T00:44:25.256" v="92" actId="478"/>
          <ac:spMkLst>
            <pc:docMk/>
            <pc:sldMk cId="404194166" sldId="355"/>
            <ac:spMk id="2" creationId="{789C930C-8EAE-4C5A-A2CA-5ADB349B5065}"/>
          </ac:spMkLst>
        </pc:spChg>
        <pc:spChg chg="del">
          <ac:chgData name="Derrick" userId="211d6ca2-89db-4c16-b8de-97fd54841041" providerId="ADAL" clId="{DFFE63F4-CAEE-40BB-AFD9-324E021401BB}" dt="2021-11-22T00:44:23.150" v="91" actId="478"/>
          <ac:spMkLst>
            <pc:docMk/>
            <pc:sldMk cId="404194166" sldId="355"/>
            <ac:spMk id="3" creationId="{945C1ED5-A1B8-4B60-8BFD-88F5A33ED3A6}"/>
          </ac:spMkLst>
        </pc:spChg>
        <pc:spChg chg="add mod">
          <ac:chgData name="Derrick" userId="211d6ca2-89db-4c16-b8de-97fd54841041" providerId="ADAL" clId="{DFFE63F4-CAEE-40BB-AFD9-324E021401BB}" dt="2021-11-22T00:48:20.487" v="152" actId="108"/>
          <ac:spMkLst>
            <pc:docMk/>
            <pc:sldMk cId="404194166" sldId="355"/>
            <ac:spMk id="4" creationId="{86DA28A2-BFA7-4531-BC6E-9DA4647AFCC7}"/>
          </ac:spMkLst>
        </pc:spChg>
        <pc:picChg chg="mod">
          <ac:chgData name="Derrick" userId="211d6ca2-89db-4c16-b8de-97fd54841041" providerId="ADAL" clId="{DFFE63F4-CAEE-40BB-AFD9-324E021401BB}" dt="2021-11-22T00:47:58.948" v="149" actId="1076"/>
          <ac:picMkLst>
            <pc:docMk/>
            <pc:sldMk cId="404194166" sldId="355"/>
            <ac:picMk id="2" creationId="{8DBAB41A-80F8-4237-AD0E-4BFC3FDED656}"/>
          </ac:picMkLst>
        </pc:picChg>
        <pc:picChg chg="mod">
          <ac:chgData name="Derrick" userId="211d6ca2-89db-4c16-b8de-97fd54841041" providerId="ADAL" clId="{DFFE63F4-CAEE-40BB-AFD9-324E021401BB}" dt="2021-11-22T00:47:53.879" v="148" actId="14100"/>
          <ac:picMkLst>
            <pc:docMk/>
            <pc:sldMk cId="404194166" sldId="355"/>
            <ac:picMk id="3" creationId="{2DBF8CA1-68AC-49FE-84BF-A191461E895F}"/>
          </ac:picMkLst>
        </pc:picChg>
      </pc:sldChg>
      <pc:sldChg chg="addSp delSp modSp new mod">
        <pc:chgData name="Derrick" userId="211d6ca2-89db-4c16-b8de-97fd54841041" providerId="ADAL" clId="{DFFE63F4-CAEE-40BB-AFD9-324E021401BB}" dt="2021-11-22T01:11:18.020" v="255" actId="1076"/>
        <pc:sldMkLst>
          <pc:docMk/>
          <pc:sldMk cId="2493344033" sldId="356"/>
        </pc:sldMkLst>
        <pc:spChg chg="del">
          <ac:chgData name="Derrick" userId="211d6ca2-89db-4c16-b8de-97fd54841041" providerId="ADAL" clId="{DFFE63F4-CAEE-40BB-AFD9-324E021401BB}" dt="2021-11-22T01:00:18.944" v="155" actId="478"/>
          <ac:spMkLst>
            <pc:docMk/>
            <pc:sldMk cId="2493344033" sldId="356"/>
            <ac:spMk id="2" creationId="{4DEEDCB9-2B8B-4B50-98E9-F092D1486965}"/>
          </ac:spMkLst>
        </pc:spChg>
        <pc:spChg chg="del">
          <ac:chgData name="Derrick" userId="211d6ca2-89db-4c16-b8de-97fd54841041" providerId="ADAL" clId="{DFFE63F4-CAEE-40BB-AFD9-324E021401BB}" dt="2021-11-22T01:00:15.916" v="154" actId="478"/>
          <ac:spMkLst>
            <pc:docMk/>
            <pc:sldMk cId="2493344033" sldId="356"/>
            <ac:spMk id="3" creationId="{7EB0D21A-6DFA-45E1-BD3D-3647DEA0FFFD}"/>
          </ac:spMkLst>
        </pc:spChg>
        <pc:spChg chg="add mod">
          <ac:chgData name="Derrick" userId="211d6ca2-89db-4c16-b8de-97fd54841041" providerId="ADAL" clId="{DFFE63F4-CAEE-40BB-AFD9-324E021401BB}" dt="2021-11-22T01:11:18.020" v="255" actId="1076"/>
          <ac:spMkLst>
            <pc:docMk/>
            <pc:sldMk cId="2493344033" sldId="356"/>
            <ac:spMk id="6" creationId="{7083BFDC-DC5E-4AA6-BB6E-AAB2F185AD89}"/>
          </ac:spMkLst>
        </pc:spChg>
        <pc:spChg chg="add del mod">
          <ac:chgData name="Derrick" userId="211d6ca2-89db-4c16-b8de-97fd54841041" providerId="ADAL" clId="{DFFE63F4-CAEE-40BB-AFD9-324E021401BB}" dt="2021-11-22T01:08:25.708" v="249" actId="478"/>
          <ac:spMkLst>
            <pc:docMk/>
            <pc:sldMk cId="2493344033" sldId="356"/>
            <ac:spMk id="7" creationId="{B4B1304C-EEB8-4810-9547-1E1DAB822530}"/>
          </ac:spMkLst>
        </pc:spChg>
        <pc:spChg chg="del">
          <ac:chgData name="Derrick" userId="211d6ca2-89db-4c16-b8de-97fd54841041" providerId="ADAL" clId="{DFFE63F4-CAEE-40BB-AFD9-324E021401BB}" dt="2021-11-22T01:08:30.445" v="250" actId="478"/>
          <ac:spMkLst>
            <pc:docMk/>
            <pc:sldMk cId="2493344033" sldId="356"/>
            <ac:spMk id="9" creationId="{F7185523-E8E6-4CA2-9356-917C8B5A3130}"/>
          </ac:spMkLst>
        </pc:spChg>
        <pc:picChg chg="mod">
          <ac:chgData name="Derrick" userId="211d6ca2-89db-4c16-b8de-97fd54841041" providerId="ADAL" clId="{DFFE63F4-CAEE-40BB-AFD9-324E021401BB}" dt="2021-11-22T01:11:15.290" v="254" actId="1076"/>
          <ac:picMkLst>
            <pc:docMk/>
            <pc:sldMk cId="2493344033" sldId="356"/>
            <ac:picMk id="4" creationId="{807609AB-5B9F-4883-B5A5-4F7BDB063826}"/>
          </ac:picMkLst>
        </pc:picChg>
        <pc:picChg chg="add mod">
          <ac:chgData name="Derrick" userId="211d6ca2-89db-4c16-b8de-97fd54841041" providerId="ADAL" clId="{DFFE63F4-CAEE-40BB-AFD9-324E021401BB}" dt="2021-11-22T01:05:59.724" v="160" actId="1076"/>
          <ac:picMkLst>
            <pc:docMk/>
            <pc:sldMk cId="2493344033" sldId="356"/>
            <ac:picMk id="5" creationId="{2DBDCAA8-4F53-4EAC-BCB8-65B00BD14DF0}"/>
          </ac:picMkLst>
        </pc:picChg>
      </pc:sldChg>
    </pc:docChg>
  </pc:docChgLst>
  <pc:docChgLst>
    <pc:chgData name="Nathan Holwerda" userId="0b467c1e-8edb-4d16-8f75-0a21acbfec38" providerId="ADAL" clId="{E33978B2-879C-4EDB-9106-2005516C01DE}"/>
    <pc:docChg chg="custSel modSld">
      <pc:chgData name="Nathan Holwerda" userId="0b467c1e-8edb-4d16-8f75-0a21acbfec38" providerId="ADAL" clId="{E33978B2-879C-4EDB-9106-2005516C01DE}" dt="2021-11-05T03:08:31.333" v="86" actId="1076"/>
      <pc:docMkLst>
        <pc:docMk/>
      </pc:docMkLst>
      <pc:sldChg chg="addSp delSp modSp mod">
        <pc:chgData name="Nathan Holwerda" userId="0b467c1e-8edb-4d16-8f75-0a21acbfec38" providerId="ADAL" clId="{E33978B2-879C-4EDB-9106-2005516C01DE}" dt="2021-11-05T03:08:31.333" v="86" actId="1076"/>
        <pc:sldMkLst>
          <pc:docMk/>
          <pc:sldMk cId="898921166" sldId="273"/>
        </pc:sldMkLst>
        <pc:spChg chg="add del mod">
          <ac:chgData name="Nathan Holwerda" userId="0b467c1e-8edb-4d16-8f75-0a21acbfec38" providerId="ADAL" clId="{E33978B2-879C-4EDB-9106-2005516C01DE}" dt="2021-11-05T03:04:08.046" v="53"/>
          <ac:spMkLst>
            <pc:docMk/>
            <pc:sldMk cId="898921166" sldId="273"/>
            <ac:spMk id="4" creationId="{2E4555D1-682B-4B50-8494-99E7C9D1EB78}"/>
          </ac:spMkLst>
        </pc:spChg>
        <pc:spChg chg="mod">
          <ac:chgData name="Nathan Holwerda" userId="0b467c1e-8edb-4d16-8f75-0a21acbfec38" providerId="ADAL" clId="{E33978B2-879C-4EDB-9106-2005516C01DE}" dt="2021-11-05T03:06:02.561" v="76" actId="1076"/>
          <ac:spMkLst>
            <pc:docMk/>
            <pc:sldMk cId="898921166" sldId="273"/>
            <ac:spMk id="11" creationId="{3EA8BF9B-74E9-45E6-AFBB-9C316D2371B8}"/>
          </ac:spMkLst>
        </pc:spChg>
        <pc:graphicFrameChg chg="add mod">
          <ac:chgData name="Nathan Holwerda" userId="0b467c1e-8edb-4d16-8f75-0a21acbfec38" providerId="ADAL" clId="{E33978B2-879C-4EDB-9106-2005516C01DE}" dt="2021-11-05T03:08:31.333" v="86" actId="1076"/>
          <ac:graphicFrameMkLst>
            <pc:docMk/>
            <pc:sldMk cId="898921166" sldId="273"/>
            <ac:graphicFrameMk id="8" creationId="{3B23D62A-2297-4841-9114-B5AC1EA58F27}"/>
          </ac:graphicFrameMkLst>
        </pc:graphicFrameChg>
        <pc:graphicFrameChg chg="del">
          <ac:chgData name="Nathan Holwerda" userId="0b467c1e-8edb-4d16-8f75-0a21acbfec38" providerId="ADAL" clId="{E33978B2-879C-4EDB-9106-2005516C01DE}" dt="2021-11-05T03:03:43.066" v="46" actId="478"/>
          <ac:graphicFrameMkLst>
            <pc:docMk/>
            <pc:sldMk cId="898921166" sldId="273"/>
            <ac:graphicFrameMk id="9" creationId="{3B23D62A-2297-4841-9114-B5AC1EA58F27}"/>
          </ac:graphicFrameMkLst>
        </pc:graphicFrameChg>
        <pc:graphicFrameChg chg="mod">
          <ac:chgData name="Nathan Holwerda" userId="0b467c1e-8edb-4d16-8f75-0a21acbfec38" providerId="ADAL" clId="{E33978B2-879C-4EDB-9106-2005516C01DE}" dt="2021-11-05T03:04:01.461" v="50" actId="14100"/>
          <ac:graphicFrameMkLst>
            <pc:docMk/>
            <pc:sldMk cId="898921166" sldId="273"/>
            <ac:graphicFrameMk id="10" creationId="{D2A78867-2ED8-4AEE-89BA-407818ABD051}"/>
          </ac:graphicFrameMkLst>
        </pc:graphicFrameChg>
        <pc:graphicFrameChg chg="add mod">
          <ac:chgData name="Nathan Holwerda" userId="0b467c1e-8edb-4d16-8f75-0a21acbfec38" providerId="ADAL" clId="{E33978B2-879C-4EDB-9106-2005516C01DE}" dt="2021-11-05T03:06:21.715" v="80"/>
          <ac:graphicFrameMkLst>
            <pc:docMk/>
            <pc:sldMk cId="898921166" sldId="273"/>
            <ac:graphicFrameMk id="12" creationId="{D2A78867-2ED8-4AEE-89BA-407818ABD051}"/>
          </ac:graphicFrameMkLst>
        </pc:graphicFrameChg>
      </pc:sldChg>
      <pc:sldChg chg="modSp mod">
        <pc:chgData name="Nathan Holwerda" userId="0b467c1e-8edb-4d16-8f75-0a21acbfec38" providerId="ADAL" clId="{E33978B2-879C-4EDB-9106-2005516C01DE}" dt="2021-11-05T03:02:57.869" v="45" actId="20577"/>
        <pc:sldMkLst>
          <pc:docMk/>
          <pc:sldMk cId="4057248755" sldId="274"/>
        </pc:sldMkLst>
        <pc:graphicFrameChg chg="mod modGraphic">
          <ac:chgData name="Nathan Holwerda" userId="0b467c1e-8edb-4d16-8f75-0a21acbfec38" providerId="ADAL" clId="{E33978B2-879C-4EDB-9106-2005516C01DE}" dt="2021-11-05T03:02:57.869" v="45" actId="20577"/>
          <ac:graphicFrameMkLst>
            <pc:docMk/>
            <pc:sldMk cId="4057248755" sldId="274"/>
            <ac:graphicFrameMk id="4" creationId="{86D57AC6-FC9D-4B17-8466-069E984D6527}"/>
          </ac:graphicFrameMkLst>
        </pc:graphicFrameChg>
      </pc:sldChg>
    </pc:docChg>
  </pc:docChgLst>
  <pc:docChgLst>
    <pc:chgData name="Eli Johnson" userId="S::emj7@calvin.edu::a846278e-93c4-4c48-b326-54dceaada395" providerId="AD" clId="Web-{AF605E5C-377E-43C1-BFA2-58352AD3B7D0}"/>
    <pc:docChg chg="modSld">
      <pc:chgData name="Eli Johnson" userId="S::emj7@calvin.edu::a846278e-93c4-4c48-b326-54dceaada395" providerId="AD" clId="Web-{AF605E5C-377E-43C1-BFA2-58352AD3B7D0}" dt="2021-12-01T16:42:48.001" v="11" actId="20577"/>
      <pc:docMkLst>
        <pc:docMk/>
      </pc:docMkLst>
      <pc:sldChg chg="modSp">
        <pc:chgData name="Eli Johnson" userId="S::emj7@calvin.edu::a846278e-93c4-4c48-b326-54dceaada395" providerId="AD" clId="Web-{AF605E5C-377E-43C1-BFA2-58352AD3B7D0}" dt="2021-12-01T16:42:48.001" v="11" actId="20577"/>
        <pc:sldMkLst>
          <pc:docMk/>
          <pc:sldMk cId="1457013036" sldId="363"/>
        </pc:sldMkLst>
        <pc:spChg chg="mod">
          <ac:chgData name="Eli Johnson" userId="S::emj7@calvin.edu::a846278e-93c4-4c48-b326-54dceaada395" providerId="AD" clId="Web-{AF605E5C-377E-43C1-BFA2-58352AD3B7D0}" dt="2021-12-01T16:42:09" v="5" actId="14100"/>
          <ac:spMkLst>
            <pc:docMk/>
            <pc:sldMk cId="1457013036" sldId="363"/>
            <ac:spMk id="8" creationId="{FF470501-5981-4269-B8A8-FBDEE18E4AE4}"/>
          </ac:spMkLst>
        </pc:spChg>
        <pc:spChg chg="mod">
          <ac:chgData name="Eli Johnson" userId="S::emj7@calvin.edu::a846278e-93c4-4c48-b326-54dceaada395" providerId="AD" clId="Web-{AF605E5C-377E-43C1-BFA2-58352AD3B7D0}" dt="2021-12-01T16:42:48.001" v="11" actId="20577"/>
          <ac:spMkLst>
            <pc:docMk/>
            <pc:sldMk cId="1457013036" sldId="363"/>
            <ac:spMk id="9" creationId="{F71AED76-A909-44B8-968C-A18766B92137}"/>
          </ac:spMkLst>
        </pc:spChg>
        <pc:spChg chg="mod">
          <ac:chgData name="Eli Johnson" userId="S::emj7@calvin.edu::a846278e-93c4-4c48-b326-54dceaada395" providerId="AD" clId="Web-{AF605E5C-377E-43C1-BFA2-58352AD3B7D0}" dt="2021-12-01T16:42:33.048" v="7" actId="20577"/>
          <ac:spMkLst>
            <pc:docMk/>
            <pc:sldMk cId="1457013036" sldId="363"/>
            <ac:spMk id="10" creationId="{C40518D9-255F-45CD-9E32-F5D5134E6E1A}"/>
          </ac:spMkLst>
        </pc:spChg>
      </pc:sldChg>
    </pc:docChg>
  </pc:docChgLst>
  <pc:docChgLst>
    <pc:chgData name="Anika Huizinga" userId="2c3cef00-bc07-4486-91d7-609e0a84b596" providerId="ADAL" clId="{23807DB5-00C5-4048-BCB8-D3E69B4AEAE4}"/>
    <pc:docChg chg="undo custSel addSld delSld modSld sldOrd delMainMaster">
      <pc:chgData name="Anika Huizinga" userId="2c3cef00-bc07-4486-91d7-609e0a84b596" providerId="ADAL" clId="{23807DB5-00C5-4048-BCB8-D3E69B4AEAE4}" dt="2021-12-01T20:12:12.336" v="1693" actId="1076"/>
      <pc:docMkLst>
        <pc:docMk/>
      </pc:docMkLst>
      <pc:sldChg chg="modSp mod">
        <pc:chgData name="Anika Huizinga" userId="2c3cef00-bc07-4486-91d7-609e0a84b596" providerId="ADAL" clId="{23807DB5-00C5-4048-BCB8-D3E69B4AEAE4}" dt="2021-11-30T17:06:57.277" v="274" actId="1035"/>
        <pc:sldMkLst>
          <pc:docMk/>
          <pc:sldMk cId="0" sldId="256"/>
        </pc:sldMkLst>
        <pc:spChg chg="mod">
          <ac:chgData name="Anika Huizinga" userId="2c3cef00-bc07-4486-91d7-609e0a84b596" providerId="ADAL" clId="{23807DB5-00C5-4048-BCB8-D3E69B4AEAE4}" dt="2021-11-30T17:06:57.277" v="274" actId="1035"/>
          <ac:spMkLst>
            <pc:docMk/>
            <pc:sldMk cId="0" sldId="256"/>
            <ac:spMk id="6" creationId="{00000000-0000-0000-0000-000000000000}"/>
          </ac:spMkLst>
        </pc:spChg>
      </pc:sldChg>
      <pc:sldChg chg="addSp delSp modSp del mod ord delAnim modAnim">
        <pc:chgData name="Anika Huizinga" userId="2c3cef00-bc07-4486-91d7-609e0a84b596" providerId="ADAL" clId="{23807DB5-00C5-4048-BCB8-D3E69B4AEAE4}" dt="2021-12-01T01:43:04.767" v="958" actId="47"/>
        <pc:sldMkLst>
          <pc:docMk/>
          <pc:sldMk cId="4220161976" sldId="267"/>
        </pc:sldMkLst>
        <pc:graphicFrameChg chg="del">
          <ac:chgData name="Anika Huizinga" userId="2c3cef00-bc07-4486-91d7-609e0a84b596" providerId="ADAL" clId="{23807DB5-00C5-4048-BCB8-D3E69B4AEAE4}" dt="2021-11-30T22:09:42.751" v="481" actId="478"/>
          <ac:graphicFrameMkLst>
            <pc:docMk/>
            <pc:sldMk cId="4220161976" sldId="267"/>
            <ac:graphicFrameMk id="6" creationId="{A6E13B5B-6C17-46CB-9644-8AAD8A937EFC}"/>
          </ac:graphicFrameMkLst>
        </pc:graphicFrameChg>
        <pc:graphicFrameChg chg="add mod">
          <ac:chgData name="Anika Huizinga" userId="2c3cef00-bc07-4486-91d7-609e0a84b596" providerId="ADAL" clId="{23807DB5-00C5-4048-BCB8-D3E69B4AEAE4}" dt="2021-11-30T22:09:45.310" v="484" actId="1035"/>
          <ac:graphicFrameMkLst>
            <pc:docMk/>
            <pc:sldMk cId="4220161976" sldId="267"/>
            <ac:graphicFrameMk id="8" creationId="{574B0EA9-5730-457F-A48C-5027ABA89469}"/>
          </ac:graphicFrameMkLst>
        </pc:graphicFrameChg>
        <pc:picChg chg="mod">
          <ac:chgData name="Anika Huizinga" userId="2c3cef00-bc07-4486-91d7-609e0a84b596" providerId="ADAL" clId="{23807DB5-00C5-4048-BCB8-D3E69B4AEAE4}" dt="2021-11-30T02:12:27.519" v="139" actId="1076"/>
          <ac:picMkLst>
            <pc:docMk/>
            <pc:sldMk cId="4220161976" sldId="267"/>
            <ac:picMk id="5" creationId="{4A6BB893-18D5-4549-9D5F-00524222B8BE}"/>
          </ac:picMkLst>
        </pc:picChg>
        <pc:picChg chg="del mod ord">
          <ac:chgData name="Anika Huizinga" userId="2c3cef00-bc07-4486-91d7-609e0a84b596" providerId="ADAL" clId="{23807DB5-00C5-4048-BCB8-D3E69B4AEAE4}" dt="2021-12-01T01:42:05.239" v="944" actId="21"/>
          <ac:picMkLst>
            <pc:docMk/>
            <pc:sldMk cId="4220161976" sldId="267"/>
            <ac:picMk id="7" creationId="{51DADCBD-16E1-4039-B14C-CE910D55DA24}"/>
          </ac:picMkLst>
        </pc:picChg>
      </pc:sldChg>
      <pc:sldChg chg="modSp mod">
        <pc:chgData name="Anika Huizinga" userId="2c3cef00-bc07-4486-91d7-609e0a84b596" providerId="ADAL" clId="{23807DB5-00C5-4048-BCB8-D3E69B4AEAE4}" dt="2021-11-30T17:23:18.525" v="402" actId="255"/>
        <pc:sldMkLst>
          <pc:docMk/>
          <pc:sldMk cId="3397338090" sldId="270"/>
        </pc:sldMkLst>
        <pc:graphicFrameChg chg="modGraphic">
          <ac:chgData name="Anika Huizinga" userId="2c3cef00-bc07-4486-91d7-609e0a84b596" providerId="ADAL" clId="{23807DB5-00C5-4048-BCB8-D3E69B4AEAE4}" dt="2021-11-30T17:23:18.525" v="402" actId="255"/>
          <ac:graphicFrameMkLst>
            <pc:docMk/>
            <pc:sldMk cId="3397338090" sldId="270"/>
            <ac:graphicFrameMk id="6" creationId="{B50E16E4-6E16-47B1-85FD-1B436F7B0AD3}"/>
          </ac:graphicFrameMkLst>
        </pc:graphicFrameChg>
      </pc:sldChg>
      <pc:sldChg chg="add del">
        <pc:chgData name="Anika Huizinga" userId="2c3cef00-bc07-4486-91d7-609e0a84b596" providerId="ADAL" clId="{23807DB5-00C5-4048-BCB8-D3E69B4AEAE4}" dt="2021-11-30T02:03:56.257" v="115" actId="47"/>
        <pc:sldMkLst>
          <pc:docMk/>
          <pc:sldMk cId="3735172298" sldId="275"/>
        </pc:sldMkLst>
      </pc:sldChg>
      <pc:sldChg chg="modSp mod">
        <pc:chgData name="Anika Huizinga" userId="2c3cef00-bc07-4486-91d7-609e0a84b596" providerId="ADAL" clId="{23807DB5-00C5-4048-BCB8-D3E69B4AEAE4}" dt="2021-11-29T16:56:38.878" v="3" actId="2711"/>
        <pc:sldMkLst>
          <pc:docMk/>
          <pc:sldMk cId="1195243076" sldId="305"/>
        </pc:sldMkLst>
        <pc:spChg chg="mod">
          <ac:chgData name="Anika Huizinga" userId="2c3cef00-bc07-4486-91d7-609e0a84b596" providerId="ADAL" clId="{23807DB5-00C5-4048-BCB8-D3E69B4AEAE4}" dt="2021-11-29T16:56:38.878" v="3" actId="2711"/>
          <ac:spMkLst>
            <pc:docMk/>
            <pc:sldMk cId="1195243076" sldId="305"/>
            <ac:spMk id="3" creationId="{294425BD-D641-44CD-9439-7F6433A52A1F}"/>
          </ac:spMkLst>
        </pc:spChg>
      </pc:sldChg>
      <pc:sldChg chg="modSp mod">
        <pc:chgData name="Anika Huizinga" userId="2c3cef00-bc07-4486-91d7-609e0a84b596" providerId="ADAL" clId="{23807DB5-00C5-4048-BCB8-D3E69B4AEAE4}" dt="2021-11-30T22:08:20.300" v="472" actId="255"/>
        <pc:sldMkLst>
          <pc:docMk/>
          <pc:sldMk cId="538610350" sldId="307"/>
        </pc:sldMkLst>
        <pc:spChg chg="mod">
          <ac:chgData name="Anika Huizinga" userId="2c3cef00-bc07-4486-91d7-609e0a84b596" providerId="ADAL" clId="{23807DB5-00C5-4048-BCB8-D3E69B4AEAE4}" dt="2021-11-29T16:57:25.883" v="5" actId="2711"/>
          <ac:spMkLst>
            <pc:docMk/>
            <pc:sldMk cId="538610350" sldId="307"/>
            <ac:spMk id="3" creationId="{1CA1D5C1-BFD6-40C3-A3F3-B46C6993A212}"/>
          </ac:spMkLst>
        </pc:spChg>
        <pc:graphicFrameChg chg="modGraphic">
          <ac:chgData name="Anika Huizinga" userId="2c3cef00-bc07-4486-91d7-609e0a84b596" providerId="ADAL" clId="{23807DB5-00C5-4048-BCB8-D3E69B4AEAE4}" dt="2021-11-30T22:08:20.300" v="472" actId="255"/>
          <ac:graphicFrameMkLst>
            <pc:docMk/>
            <pc:sldMk cId="538610350" sldId="307"/>
            <ac:graphicFrameMk id="5" creationId="{DF97E274-F4DE-42D5-857B-975314F9AED5}"/>
          </ac:graphicFrameMkLst>
        </pc:graphicFrameChg>
      </pc:sldChg>
      <pc:sldChg chg="addSp delSp modSp mod">
        <pc:chgData name="Anika Huizinga" userId="2c3cef00-bc07-4486-91d7-609e0a84b596" providerId="ADAL" clId="{23807DB5-00C5-4048-BCB8-D3E69B4AEAE4}" dt="2021-11-30T22:10:44.619" v="496"/>
        <pc:sldMkLst>
          <pc:docMk/>
          <pc:sldMk cId="3774840988" sldId="308"/>
        </pc:sldMkLst>
        <pc:graphicFrameChg chg="del">
          <ac:chgData name="Anika Huizinga" userId="2c3cef00-bc07-4486-91d7-609e0a84b596" providerId="ADAL" clId="{23807DB5-00C5-4048-BCB8-D3E69B4AEAE4}" dt="2021-11-30T22:10:44.272" v="495" actId="478"/>
          <ac:graphicFrameMkLst>
            <pc:docMk/>
            <pc:sldMk cId="3774840988" sldId="308"/>
            <ac:graphicFrameMk id="22" creationId="{4E88825C-11F6-461F-BFB3-8C85E89EA643}"/>
          </ac:graphicFrameMkLst>
        </pc:graphicFrameChg>
        <pc:graphicFrameChg chg="add mod">
          <ac:chgData name="Anika Huizinga" userId="2c3cef00-bc07-4486-91d7-609e0a84b596" providerId="ADAL" clId="{23807DB5-00C5-4048-BCB8-D3E69B4AEAE4}" dt="2021-11-30T22:10:44.619" v="496"/>
          <ac:graphicFrameMkLst>
            <pc:docMk/>
            <pc:sldMk cId="3774840988" sldId="308"/>
            <ac:graphicFrameMk id="23" creationId="{F307F798-E1A7-4D07-A4D7-5F4C57056D28}"/>
          </ac:graphicFrameMkLst>
        </pc:graphicFrameChg>
      </pc:sldChg>
      <pc:sldChg chg="del">
        <pc:chgData name="Anika Huizinga" userId="2c3cef00-bc07-4486-91d7-609e0a84b596" providerId="ADAL" clId="{23807DB5-00C5-4048-BCB8-D3E69B4AEAE4}" dt="2021-11-29T16:44:55.194" v="0" actId="47"/>
        <pc:sldMkLst>
          <pc:docMk/>
          <pc:sldMk cId="2906499484" sldId="361"/>
        </pc:sldMkLst>
      </pc:sldChg>
      <pc:sldChg chg="modSp mod">
        <pc:chgData name="Anika Huizinga" userId="2c3cef00-bc07-4486-91d7-609e0a84b596" providerId="ADAL" clId="{23807DB5-00C5-4048-BCB8-D3E69B4AEAE4}" dt="2021-11-30T22:09:08.680" v="477" actId="255"/>
        <pc:sldMkLst>
          <pc:docMk/>
          <pc:sldMk cId="2674137179" sldId="362"/>
        </pc:sldMkLst>
        <pc:graphicFrameChg chg="modGraphic">
          <ac:chgData name="Anika Huizinga" userId="2c3cef00-bc07-4486-91d7-609e0a84b596" providerId="ADAL" clId="{23807DB5-00C5-4048-BCB8-D3E69B4AEAE4}" dt="2021-11-30T22:09:08.680" v="477" actId="255"/>
          <ac:graphicFrameMkLst>
            <pc:docMk/>
            <pc:sldMk cId="2674137179" sldId="362"/>
            <ac:graphicFrameMk id="10" creationId="{0274AEB8-4824-443A-A265-4181BA98B7F8}"/>
          </ac:graphicFrameMkLst>
        </pc:graphicFrameChg>
      </pc:sldChg>
      <pc:sldChg chg="modSp mod">
        <pc:chgData name="Anika Huizinga" userId="2c3cef00-bc07-4486-91d7-609e0a84b596" providerId="ADAL" clId="{23807DB5-00C5-4048-BCB8-D3E69B4AEAE4}" dt="2021-11-30T22:08:51.785" v="475" actId="255"/>
        <pc:sldMkLst>
          <pc:docMk/>
          <pc:sldMk cId="1457013036" sldId="363"/>
        </pc:sldMkLst>
        <pc:graphicFrameChg chg="modGraphic">
          <ac:chgData name="Anika Huizinga" userId="2c3cef00-bc07-4486-91d7-609e0a84b596" providerId="ADAL" clId="{23807DB5-00C5-4048-BCB8-D3E69B4AEAE4}" dt="2021-11-30T22:08:51.785" v="475" actId="255"/>
          <ac:graphicFrameMkLst>
            <pc:docMk/>
            <pc:sldMk cId="1457013036" sldId="363"/>
            <ac:graphicFrameMk id="14" creationId="{1D0BB1A9-47C8-482D-85EC-C568494FA55A}"/>
          </ac:graphicFrameMkLst>
        </pc:graphicFrameChg>
      </pc:sldChg>
      <pc:sldChg chg="modSp mod">
        <pc:chgData name="Anika Huizinga" userId="2c3cef00-bc07-4486-91d7-609e0a84b596" providerId="ADAL" clId="{23807DB5-00C5-4048-BCB8-D3E69B4AEAE4}" dt="2021-11-30T22:08:28.853" v="473" actId="255"/>
        <pc:sldMkLst>
          <pc:docMk/>
          <pc:sldMk cId="1751350108" sldId="364"/>
        </pc:sldMkLst>
        <pc:spChg chg="mod">
          <ac:chgData name="Anika Huizinga" userId="2c3cef00-bc07-4486-91d7-609e0a84b596" providerId="ADAL" clId="{23807DB5-00C5-4048-BCB8-D3E69B4AEAE4}" dt="2021-11-29T16:57:52.563" v="6" actId="2711"/>
          <ac:spMkLst>
            <pc:docMk/>
            <pc:sldMk cId="1751350108" sldId="364"/>
            <ac:spMk id="3" creationId="{1CA1D5C1-BFD6-40C3-A3F3-B46C6993A212}"/>
          </ac:spMkLst>
        </pc:spChg>
        <pc:graphicFrameChg chg="modGraphic">
          <ac:chgData name="Anika Huizinga" userId="2c3cef00-bc07-4486-91d7-609e0a84b596" providerId="ADAL" clId="{23807DB5-00C5-4048-BCB8-D3E69B4AEAE4}" dt="2021-11-30T22:08:28.853" v="473" actId="255"/>
          <ac:graphicFrameMkLst>
            <pc:docMk/>
            <pc:sldMk cId="1751350108" sldId="364"/>
            <ac:graphicFrameMk id="5" creationId="{158230AA-408A-4092-A5B7-102AEB5230A4}"/>
          </ac:graphicFrameMkLst>
        </pc:graphicFrameChg>
      </pc:sldChg>
      <pc:sldChg chg="modSp mod">
        <pc:chgData name="Anika Huizinga" userId="2c3cef00-bc07-4486-91d7-609e0a84b596" providerId="ADAL" clId="{23807DB5-00C5-4048-BCB8-D3E69B4AEAE4}" dt="2021-11-30T22:08:01.166" v="470" actId="255"/>
        <pc:sldMkLst>
          <pc:docMk/>
          <pc:sldMk cId="3252042138" sldId="365"/>
        </pc:sldMkLst>
        <pc:spChg chg="mod">
          <ac:chgData name="Anika Huizinga" userId="2c3cef00-bc07-4486-91d7-609e0a84b596" providerId="ADAL" clId="{23807DB5-00C5-4048-BCB8-D3E69B4AEAE4}" dt="2021-11-30T00:57:36.833" v="46" actId="2711"/>
          <ac:spMkLst>
            <pc:docMk/>
            <pc:sldMk cId="3252042138" sldId="365"/>
            <ac:spMk id="6" creationId="{193D1A85-1E74-4FC2-941A-7BFF73331049}"/>
          </ac:spMkLst>
        </pc:spChg>
        <pc:graphicFrameChg chg="modGraphic">
          <ac:chgData name="Anika Huizinga" userId="2c3cef00-bc07-4486-91d7-609e0a84b596" providerId="ADAL" clId="{23807DB5-00C5-4048-BCB8-D3E69B4AEAE4}" dt="2021-11-30T22:08:01.166" v="470" actId="255"/>
          <ac:graphicFrameMkLst>
            <pc:docMk/>
            <pc:sldMk cId="3252042138" sldId="365"/>
            <ac:graphicFrameMk id="19" creationId="{A1032A25-697A-46CD-9C08-18267D484878}"/>
          </ac:graphicFrameMkLst>
        </pc:graphicFrameChg>
      </pc:sldChg>
      <pc:sldChg chg="modSp mod">
        <pc:chgData name="Anika Huizinga" userId="2c3cef00-bc07-4486-91d7-609e0a84b596" providerId="ADAL" clId="{23807DB5-00C5-4048-BCB8-D3E69B4AEAE4}" dt="2021-11-30T17:23:01.126" v="400" actId="255"/>
        <pc:sldMkLst>
          <pc:docMk/>
          <pc:sldMk cId="3600615178" sldId="366"/>
        </pc:sldMkLst>
        <pc:graphicFrameChg chg="modGraphic">
          <ac:chgData name="Anika Huizinga" userId="2c3cef00-bc07-4486-91d7-609e0a84b596" providerId="ADAL" clId="{23807DB5-00C5-4048-BCB8-D3E69B4AEAE4}" dt="2021-11-30T17:23:01.126" v="400" actId="255"/>
          <ac:graphicFrameMkLst>
            <pc:docMk/>
            <pc:sldMk cId="3600615178" sldId="366"/>
            <ac:graphicFrameMk id="7" creationId="{2C669BA6-FA1D-4BDE-A955-FE61AB3334D6}"/>
          </ac:graphicFrameMkLst>
        </pc:graphicFrameChg>
      </pc:sldChg>
      <pc:sldChg chg="modSp mod">
        <pc:chgData name="Anika Huizinga" userId="2c3cef00-bc07-4486-91d7-609e0a84b596" providerId="ADAL" clId="{23807DB5-00C5-4048-BCB8-D3E69B4AEAE4}" dt="2021-11-30T17:22:47.496" v="399" actId="255"/>
        <pc:sldMkLst>
          <pc:docMk/>
          <pc:sldMk cId="1559205441" sldId="367"/>
        </pc:sldMkLst>
        <pc:graphicFrameChg chg="modGraphic">
          <ac:chgData name="Anika Huizinga" userId="2c3cef00-bc07-4486-91d7-609e0a84b596" providerId="ADAL" clId="{23807DB5-00C5-4048-BCB8-D3E69B4AEAE4}" dt="2021-11-30T17:22:47.496" v="399" actId="255"/>
          <ac:graphicFrameMkLst>
            <pc:docMk/>
            <pc:sldMk cId="1559205441" sldId="367"/>
            <ac:graphicFrameMk id="9" creationId="{CC015D47-517F-4193-8880-817854DF59ED}"/>
          </ac:graphicFrameMkLst>
        </pc:graphicFrameChg>
      </pc:sldChg>
      <pc:sldChg chg="modSp mod">
        <pc:chgData name="Anika Huizinga" userId="2c3cef00-bc07-4486-91d7-609e0a84b596" providerId="ADAL" clId="{23807DB5-00C5-4048-BCB8-D3E69B4AEAE4}" dt="2021-11-30T17:23:12.341" v="401" actId="255"/>
        <pc:sldMkLst>
          <pc:docMk/>
          <pc:sldMk cId="4204869567" sldId="369"/>
        </pc:sldMkLst>
        <pc:graphicFrameChg chg="modGraphic">
          <ac:chgData name="Anika Huizinga" userId="2c3cef00-bc07-4486-91d7-609e0a84b596" providerId="ADAL" clId="{23807DB5-00C5-4048-BCB8-D3E69B4AEAE4}" dt="2021-11-30T17:23:12.341" v="401" actId="255"/>
          <ac:graphicFrameMkLst>
            <pc:docMk/>
            <pc:sldMk cId="4204869567" sldId="369"/>
            <ac:graphicFrameMk id="11" creationId="{DBA0F2FE-1086-4EE9-95C3-2EC810447FE8}"/>
          </ac:graphicFrameMkLst>
        </pc:graphicFrameChg>
      </pc:sldChg>
      <pc:sldChg chg="modSp mod">
        <pc:chgData name="Anika Huizinga" userId="2c3cef00-bc07-4486-91d7-609e0a84b596" providerId="ADAL" clId="{23807DB5-00C5-4048-BCB8-D3E69B4AEAE4}" dt="2021-11-30T17:23:23.971" v="403" actId="255"/>
        <pc:sldMkLst>
          <pc:docMk/>
          <pc:sldMk cId="183345325" sldId="370"/>
        </pc:sldMkLst>
        <pc:graphicFrameChg chg="modGraphic">
          <ac:chgData name="Anika Huizinga" userId="2c3cef00-bc07-4486-91d7-609e0a84b596" providerId="ADAL" clId="{23807DB5-00C5-4048-BCB8-D3E69B4AEAE4}" dt="2021-11-30T17:23:23.971" v="403" actId="255"/>
          <ac:graphicFrameMkLst>
            <pc:docMk/>
            <pc:sldMk cId="183345325" sldId="370"/>
            <ac:graphicFrameMk id="5" creationId="{D9B7CDD2-E7BF-4CF1-A58B-98F9E694B7AB}"/>
          </ac:graphicFrameMkLst>
        </pc:graphicFrameChg>
      </pc:sldChg>
      <pc:sldChg chg="del">
        <pc:chgData name="Anika Huizinga" userId="2c3cef00-bc07-4486-91d7-609e0a84b596" providerId="ADAL" clId="{23807DB5-00C5-4048-BCB8-D3E69B4AEAE4}" dt="2021-11-30T02:37:53.797" v="270" actId="47"/>
        <pc:sldMkLst>
          <pc:docMk/>
          <pc:sldMk cId="1368495085" sldId="371"/>
        </pc:sldMkLst>
      </pc:sldChg>
      <pc:sldChg chg="addSp delSp modSp mod">
        <pc:chgData name="Anika Huizinga" userId="2c3cef00-bc07-4486-91d7-609e0a84b596" providerId="ADAL" clId="{23807DB5-00C5-4048-BCB8-D3E69B4AEAE4}" dt="2021-11-30T22:10:21.095" v="491" actId="255"/>
        <pc:sldMkLst>
          <pc:docMk/>
          <pc:sldMk cId="2119843284" sldId="374"/>
        </pc:sldMkLst>
        <pc:graphicFrameChg chg="del">
          <ac:chgData name="Anika Huizinga" userId="2c3cef00-bc07-4486-91d7-609e0a84b596" providerId="ADAL" clId="{23807DB5-00C5-4048-BCB8-D3E69B4AEAE4}" dt="2021-11-30T22:10:15.885" v="489" actId="478"/>
          <ac:graphicFrameMkLst>
            <pc:docMk/>
            <pc:sldMk cId="2119843284" sldId="374"/>
            <ac:graphicFrameMk id="5" creationId="{A6031EAD-A458-4DEE-9DBF-FD9F90A3F702}"/>
          </ac:graphicFrameMkLst>
        </pc:graphicFrameChg>
        <pc:graphicFrameChg chg="add mod modGraphic">
          <ac:chgData name="Anika Huizinga" userId="2c3cef00-bc07-4486-91d7-609e0a84b596" providerId="ADAL" clId="{23807DB5-00C5-4048-BCB8-D3E69B4AEAE4}" dt="2021-11-30T22:10:21.095" v="491" actId="255"/>
          <ac:graphicFrameMkLst>
            <pc:docMk/>
            <pc:sldMk cId="2119843284" sldId="374"/>
            <ac:graphicFrameMk id="14" creationId="{9354552E-B0A7-47A6-AB36-51ECD55ECFD1}"/>
          </ac:graphicFrameMkLst>
        </pc:graphicFrameChg>
      </pc:sldChg>
      <pc:sldChg chg="modSp mod">
        <pc:chgData name="Anika Huizinga" userId="2c3cef00-bc07-4486-91d7-609e0a84b596" providerId="ADAL" clId="{23807DB5-00C5-4048-BCB8-D3E69B4AEAE4}" dt="2021-11-30T22:08:33.837" v="474" actId="255"/>
        <pc:sldMkLst>
          <pc:docMk/>
          <pc:sldMk cId="2032465092" sldId="375"/>
        </pc:sldMkLst>
        <pc:graphicFrameChg chg="modGraphic">
          <ac:chgData name="Anika Huizinga" userId="2c3cef00-bc07-4486-91d7-609e0a84b596" providerId="ADAL" clId="{23807DB5-00C5-4048-BCB8-D3E69B4AEAE4}" dt="2021-11-30T22:08:33.837" v="474" actId="255"/>
          <ac:graphicFrameMkLst>
            <pc:docMk/>
            <pc:sldMk cId="2032465092" sldId="375"/>
            <ac:graphicFrameMk id="24" creationId="{340CD709-6CE8-4C89-B555-51AC0E1956FD}"/>
          </ac:graphicFrameMkLst>
        </pc:graphicFrameChg>
      </pc:sldChg>
      <pc:sldChg chg="addSp delSp modSp mod">
        <pc:chgData name="Anika Huizinga" userId="2c3cef00-bc07-4486-91d7-609e0a84b596" providerId="ADAL" clId="{23807DB5-00C5-4048-BCB8-D3E69B4AEAE4}" dt="2021-11-30T22:10:36.100" v="494"/>
        <pc:sldMkLst>
          <pc:docMk/>
          <pc:sldMk cId="1488304112" sldId="376"/>
        </pc:sldMkLst>
        <pc:graphicFrameChg chg="del">
          <ac:chgData name="Anika Huizinga" userId="2c3cef00-bc07-4486-91d7-609e0a84b596" providerId="ADAL" clId="{23807DB5-00C5-4048-BCB8-D3E69B4AEAE4}" dt="2021-11-30T22:10:35.510" v="493" actId="478"/>
          <ac:graphicFrameMkLst>
            <pc:docMk/>
            <pc:sldMk cId="1488304112" sldId="376"/>
            <ac:graphicFrameMk id="15" creationId="{4A8D4B26-FF1B-47BC-AE88-52CBB2F0076B}"/>
          </ac:graphicFrameMkLst>
        </pc:graphicFrameChg>
        <pc:graphicFrameChg chg="add mod">
          <ac:chgData name="Anika Huizinga" userId="2c3cef00-bc07-4486-91d7-609e0a84b596" providerId="ADAL" clId="{23807DB5-00C5-4048-BCB8-D3E69B4AEAE4}" dt="2021-11-30T22:10:36.100" v="494"/>
          <ac:graphicFrameMkLst>
            <pc:docMk/>
            <pc:sldMk cId="1488304112" sldId="376"/>
            <ac:graphicFrameMk id="17" creationId="{1C672CAF-BAF4-4601-BA50-7904F2582B75}"/>
          </ac:graphicFrameMkLst>
        </pc:graphicFrameChg>
      </pc:sldChg>
      <pc:sldChg chg="modSp mod">
        <pc:chgData name="Anika Huizinga" userId="2c3cef00-bc07-4486-91d7-609e0a84b596" providerId="ADAL" clId="{23807DB5-00C5-4048-BCB8-D3E69B4AEAE4}" dt="2021-11-30T22:08:12.869" v="471" actId="255"/>
        <pc:sldMkLst>
          <pc:docMk/>
          <pc:sldMk cId="712330243" sldId="377"/>
        </pc:sldMkLst>
        <pc:spChg chg="mod">
          <ac:chgData name="Anika Huizinga" userId="2c3cef00-bc07-4486-91d7-609e0a84b596" providerId="ADAL" clId="{23807DB5-00C5-4048-BCB8-D3E69B4AEAE4}" dt="2021-11-29T16:57:09.405" v="4" actId="2711"/>
          <ac:spMkLst>
            <pc:docMk/>
            <pc:sldMk cId="712330243" sldId="377"/>
            <ac:spMk id="3" creationId="{1CA1D5C1-BFD6-40C3-A3F3-B46C6993A212}"/>
          </ac:spMkLst>
        </pc:spChg>
        <pc:graphicFrameChg chg="modGraphic">
          <ac:chgData name="Anika Huizinga" userId="2c3cef00-bc07-4486-91d7-609e0a84b596" providerId="ADAL" clId="{23807DB5-00C5-4048-BCB8-D3E69B4AEAE4}" dt="2021-11-30T22:08:12.869" v="471" actId="255"/>
          <ac:graphicFrameMkLst>
            <pc:docMk/>
            <pc:sldMk cId="712330243" sldId="377"/>
            <ac:graphicFrameMk id="11" creationId="{EE360D6F-C26E-48C3-A7B3-B568E31A2E5D}"/>
          </ac:graphicFrameMkLst>
        </pc:graphicFrameChg>
      </pc:sldChg>
      <pc:sldChg chg="modSp mod">
        <pc:chgData name="Anika Huizinga" userId="2c3cef00-bc07-4486-91d7-609e0a84b596" providerId="ADAL" clId="{23807DB5-00C5-4048-BCB8-D3E69B4AEAE4}" dt="2021-11-30T22:09:01.440" v="476" actId="255"/>
        <pc:sldMkLst>
          <pc:docMk/>
          <pc:sldMk cId="3292435113" sldId="378"/>
        </pc:sldMkLst>
        <pc:spChg chg="mod">
          <ac:chgData name="Anika Huizinga" userId="2c3cef00-bc07-4486-91d7-609e0a84b596" providerId="ADAL" clId="{23807DB5-00C5-4048-BCB8-D3E69B4AEAE4}" dt="2021-11-30T00:57:54.199" v="48" actId="2711"/>
          <ac:spMkLst>
            <pc:docMk/>
            <pc:sldMk cId="3292435113" sldId="378"/>
            <ac:spMk id="6" creationId="{193D1A85-1E74-4FC2-941A-7BFF73331049}"/>
          </ac:spMkLst>
        </pc:spChg>
        <pc:graphicFrameChg chg="modGraphic">
          <ac:chgData name="Anika Huizinga" userId="2c3cef00-bc07-4486-91d7-609e0a84b596" providerId="ADAL" clId="{23807DB5-00C5-4048-BCB8-D3E69B4AEAE4}" dt="2021-11-30T22:09:01.440" v="476" actId="255"/>
          <ac:graphicFrameMkLst>
            <pc:docMk/>
            <pc:sldMk cId="3292435113" sldId="378"/>
            <ac:graphicFrameMk id="13" creationId="{04FC5950-24E5-4F16-BD36-2F9BD2A6C26E}"/>
          </ac:graphicFrameMkLst>
        </pc:graphicFrameChg>
      </pc:sldChg>
      <pc:sldChg chg="addSp delSp modSp add mod ord delAnim modAnim">
        <pc:chgData name="Anika Huizinga" userId="2c3cef00-bc07-4486-91d7-609e0a84b596" providerId="ADAL" clId="{23807DB5-00C5-4048-BCB8-D3E69B4AEAE4}" dt="2021-12-01T19:12:23.760" v="1683"/>
        <pc:sldMkLst>
          <pc:docMk/>
          <pc:sldMk cId="3962949496" sldId="381"/>
        </pc:sldMkLst>
        <pc:spChg chg="add mod">
          <ac:chgData name="Anika Huizinga" userId="2c3cef00-bc07-4486-91d7-609e0a84b596" providerId="ADAL" clId="{23807DB5-00C5-4048-BCB8-D3E69B4AEAE4}" dt="2021-12-01T19:10:47.804" v="1653" actId="1076"/>
          <ac:spMkLst>
            <pc:docMk/>
            <pc:sldMk cId="3962949496" sldId="381"/>
            <ac:spMk id="2" creationId="{13E83D81-2141-4628-8E7A-2297A75ACEFC}"/>
          </ac:spMkLst>
        </pc:spChg>
        <pc:spChg chg="add del mod">
          <ac:chgData name="Anika Huizinga" userId="2c3cef00-bc07-4486-91d7-609e0a84b596" providerId="ADAL" clId="{23807DB5-00C5-4048-BCB8-D3E69B4AEAE4}" dt="2021-11-29T17:14:14.647" v="12" actId="931"/>
          <ac:spMkLst>
            <pc:docMk/>
            <pc:sldMk cId="3962949496" sldId="381"/>
            <ac:spMk id="3" creationId="{6154FCB7-1935-4A5E-BB93-D7EAF16245AF}"/>
          </ac:spMkLst>
        </pc:spChg>
        <pc:spChg chg="add del mod">
          <ac:chgData name="Anika Huizinga" userId="2c3cef00-bc07-4486-91d7-609e0a84b596" providerId="ADAL" clId="{23807DB5-00C5-4048-BCB8-D3E69B4AEAE4}" dt="2021-11-30T17:20:41.770" v="358" actId="478"/>
          <ac:spMkLst>
            <pc:docMk/>
            <pc:sldMk cId="3962949496" sldId="381"/>
            <ac:spMk id="3" creationId="{841BDE32-08BF-4415-85E6-2F0D13EC18F5}"/>
          </ac:spMkLst>
        </pc:spChg>
        <pc:spChg chg="add del mod">
          <ac:chgData name="Anika Huizinga" userId="2c3cef00-bc07-4486-91d7-609e0a84b596" providerId="ADAL" clId="{23807DB5-00C5-4048-BCB8-D3E69B4AEAE4}" dt="2021-11-30T17:20:40.036" v="357" actId="21"/>
          <ac:spMkLst>
            <pc:docMk/>
            <pc:sldMk cId="3962949496" sldId="381"/>
            <ac:spMk id="11" creationId="{6131C7D4-65C0-487A-88A9-76153F15A10B}"/>
          </ac:spMkLst>
        </pc:spChg>
        <pc:spChg chg="add mod">
          <ac:chgData name="Anika Huizinga" userId="2c3cef00-bc07-4486-91d7-609e0a84b596" providerId="ADAL" clId="{23807DB5-00C5-4048-BCB8-D3E69B4AEAE4}" dt="2021-12-01T19:09:59.089" v="1611" actId="1076"/>
          <ac:spMkLst>
            <pc:docMk/>
            <pc:sldMk cId="3962949496" sldId="381"/>
            <ac:spMk id="16" creationId="{8258D2E2-C706-4100-98EE-3D8710B65279}"/>
          </ac:spMkLst>
        </pc:spChg>
        <pc:spChg chg="add mod">
          <ac:chgData name="Anika Huizinga" userId="2c3cef00-bc07-4486-91d7-609e0a84b596" providerId="ADAL" clId="{23807DB5-00C5-4048-BCB8-D3E69B4AEAE4}" dt="2021-12-01T19:11:09.791" v="1654" actId="1076"/>
          <ac:spMkLst>
            <pc:docMk/>
            <pc:sldMk cId="3962949496" sldId="381"/>
            <ac:spMk id="19" creationId="{B92F23EA-C3B7-45F0-BB0F-2EC04966C256}"/>
          </ac:spMkLst>
        </pc:spChg>
        <pc:spChg chg="add mod">
          <ac:chgData name="Anika Huizinga" userId="2c3cef00-bc07-4486-91d7-609e0a84b596" providerId="ADAL" clId="{23807DB5-00C5-4048-BCB8-D3E69B4AEAE4}" dt="2021-12-01T01:25:54.973" v="758" actId="207"/>
          <ac:spMkLst>
            <pc:docMk/>
            <pc:sldMk cId="3962949496" sldId="381"/>
            <ac:spMk id="21" creationId="{1E190F55-B3EA-49FE-8C9A-B7D66AFB9AD3}"/>
          </ac:spMkLst>
        </pc:spChg>
        <pc:graphicFrameChg chg="del">
          <ac:chgData name="Anika Huizinga" userId="2c3cef00-bc07-4486-91d7-609e0a84b596" providerId="ADAL" clId="{23807DB5-00C5-4048-BCB8-D3E69B4AEAE4}" dt="2021-11-30T22:09:28.003" v="479" actId="478"/>
          <ac:graphicFrameMkLst>
            <pc:docMk/>
            <pc:sldMk cId="3962949496" sldId="381"/>
            <ac:graphicFrameMk id="13" creationId="{EE309ACC-5283-4CBE-B66F-E9890BB2BCA3}"/>
          </ac:graphicFrameMkLst>
        </pc:graphicFrameChg>
        <pc:graphicFrameChg chg="add mod">
          <ac:chgData name="Anika Huizinga" userId="2c3cef00-bc07-4486-91d7-609e0a84b596" providerId="ADAL" clId="{23807DB5-00C5-4048-BCB8-D3E69B4AEAE4}" dt="2021-11-30T22:09:28.399" v="480"/>
          <ac:graphicFrameMkLst>
            <pc:docMk/>
            <pc:sldMk cId="3962949496" sldId="381"/>
            <ac:graphicFrameMk id="14" creationId="{ABC90D83-62C4-44F4-9349-5B607A399A3B}"/>
          </ac:graphicFrameMkLst>
        </pc:graphicFrameChg>
        <pc:picChg chg="add del mod">
          <ac:chgData name="Anika Huizinga" userId="2c3cef00-bc07-4486-91d7-609e0a84b596" providerId="ADAL" clId="{23807DB5-00C5-4048-BCB8-D3E69B4AEAE4}" dt="2021-11-30T02:16:01.172" v="144" actId="478"/>
          <ac:picMkLst>
            <pc:docMk/>
            <pc:sldMk cId="3962949496" sldId="381"/>
            <ac:picMk id="2" creationId="{A264DC35-4C67-4C7B-A67D-FDFDE9B4A19E}"/>
          </ac:picMkLst>
        </pc:picChg>
        <pc:picChg chg="del mod">
          <ac:chgData name="Anika Huizinga" userId="2c3cef00-bc07-4486-91d7-609e0a84b596" providerId="ADAL" clId="{23807DB5-00C5-4048-BCB8-D3E69B4AEAE4}" dt="2021-12-01T01:19:01.213" v="720" actId="478"/>
          <ac:picMkLst>
            <pc:docMk/>
            <pc:sldMk cId="3962949496" sldId="381"/>
            <ac:picMk id="2" creationId="{A571EF81-E5E3-473E-965E-76AE8A1EFF25}"/>
          </ac:picMkLst>
        </pc:picChg>
        <pc:picChg chg="add del mod">
          <ac:chgData name="Anika Huizinga" userId="2c3cef00-bc07-4486-91d7-609e0a84b596" providerId="ADAL" clId="{23807DB5-00C5-4048-BCB8-D3E69B4AEAE4}" dt="2021-12-01T01:19:14.740" v="722"/>
          <ac:picMkLst>
            <pc:docMk/>
            <pc:sldMk cId="3962949496" sldId="381"/>
            <ac:picMk id="5" creationId="{2A74F108-C9D9-401A-978E-850D58431A82}"/>
          </ac:picMkLst>
        </pc:picChg>
        <pc:picChg chg="del">
          <ac:chgData name="Anika Huizinga" userId="2c3cef00-bc07-4486-91d7-609e0a84b596" providerId="ADAL" clId="{23807DB5-00C5-4048-BCB8-D3E69B4AEAE4}" dt="2021-11-29T17:12:35.642" v="10" actId="478"/>
          <ac:picMkLst>
            <pc:docMk/>
            <pc:sldMk cId="3962949496" sldId="381"/>
            <ac:picMk id="5" creationId="{4A6BB893-18D5-4549-9D5F-00524222B8BE}"/>
          </ac:picMkLst>
        </pc:picChg>
        <pc:picChg chg="del">
          <ac:chgData name="Anika Huizinga" userId="2c3cef00-bc07-4486-91d7-609e0a84b596" providerId="ADAL" clId="{23807DB5-00C5-4048-BCB8-D3E69B4AEAE4}" dt="2021-11-29T17:12:37.969" v="11" actId="478"/>
          <ac:picMkLst>
            <pc:docMk/>
            <pc:sldMk cId="3962949496" sldId="381"/>
            <ac:picMk id="7" creationId="{51DADCBD-16E1-4039-B14C-CE910D55DA24}"/>
          </ac:picMkLst>
        </pc:picChg>
        <pc:picChg chg="add mod">
          <ac:chgData name="Anika Huizinga" userId="2c3cef00-bc07-4486-91d7-609e0a84b596" providerId="ADAL" clId="{23807DB5-00C5-4048-BCB8-D3E69B4AEAE4}" dt="2021-12-01T19:09:59.089" v="1611" actId="1076"/>
          <ac:picMkLst>
            <pc:docMk/>
            <pc:sldMk cId="3962949496" sldId="381"/>
            <ac:picMk id="7" creationId="{D2239073-B10F-446C-94A1-15C2C49CCE29}"/>
          </ac:picMkLst>
        </pc:picChg>
        <pc:picChg chg="add mod">
          <ac:chgData name="Anika Huizinga" userId="2c3cef00-bc07-4486-91d7-609e0a84b596" providerId="ADAL" clId="{23807DB5-00C5-4048-BCB8-D3E69B4AEAE4}" dt="2021-12-01T01:23:10.026" v="754" actId="1076"/>
          <ac:picMkLst>
            <pc:docMk/>
            <pc:sldMk cId="3962949496" sldId="381"/>
            <ac:picMk id="8" creationId="{9EA5D8B8-3CF0-4870-A2F9-C1241A6B1C55}"/>
          </ac:picMkLst>
        </pc:picChg>
        <pc:picChg chg="add mod">
          <ac:chgData name="Anika Huizinga" userId="2c3cef00-bc07-4486-91d7-609e0a84b596" providerId="ADAL" clId="{23807DB5-00C5-4048-BCB8-D3E69B4AEAE4}" dt="2021-12-01T01:23:10.026" v="754" actId="1076"/>
          <ac:picMkLst>
            <pc:docMk/>
            <pc:sldMk cId="3962949496" sldId="381"/>
            <ac:picMk id="10" creationId="{0EF25181-44BB-4A2C-A1DB-35E2DECD5658}"/>
          </ac:picMkLst>
        </pc:picChg>
        <pc:picChg chg="add mod">
          <ac:chgData name="Anika Huizinga" userId="2c3cef00-bc07-4486-91d7-609e0a84b596" providerId="ADAL" clId="{23807DB5-00C5-4048-BCB8-D3E69B4AEAE4}" dt="2021-12-01T01:22:34.370" v="747" actId="207"/>
          <ac:picMkLst>
            <pc:docMk/>
            <pc:sldMk cId="3962949496" sldId="381"/>
            <ac:picMk id="12" creationId="{4F2803C3-7251-4431-B9CC-C6C9CB249433}"/>
          </ac:picMkLst>
        </pc:picChg>
        <pc:picChg chg="add del mod">
          <ac:chgData name="Anika Huizinga" userId="2c3cef00-bc07-4486-91d7-609e0a84b596" providerId="ADAL" clId="{23807DB5-00C5-4048-BCB8-D3E69B4AEAE4}" dt="2021-11-30T00:59:42.364" v="53" actId="478"/>
          <ac:picMkLst>
            <pc:docMk/>
            <pc:sldMk cId="3962949496" sldId="381"/>
            <ac:picMk id="14" creationId="{FA97D5B3-CE5C-47F5-9DCF-8E1CA57DF448}"/>
          </ac:picMkLst>
        </pc:picChg>
        <pc:picChg chg="add mod">
          <ac:chgData name="Anika Huizinga" userId="2c3cef00-bc07-4486-91d7-609e0a84b596" providerId="ADAL" clId="{23807DB5-00C5-4048-BCB8-D3E69B4AEAE4}" dt="2021-11-30T02:16:51.776" v="152" actId="1076"/>
          <ac:picMkLst>
            <pc:docMk/>
            <pc:sldMk cId="3962949496" sldId="381"/>
            <ac:picMk id="15" creationId="{A3888F89-FAB1-41FD-BBCE-A314B5713E52}"/>
          </ac:picMkLst>
        </pc:picChg>
        <pc:picChg chg="add mod">
          <ac:chgData name="Anika Huizinga" userId="2c3cef00-bc07-4486-91d7-609e0a84b596" providerId="ADAL" clId="{23807DB5-00C5-4048-BCB8-D3E69B4AEAE4}" dt="2021-12-01T19:08:51.504" v="1559" actId="571"/>
          <ac:picMkLst>
            <pc:docMk/>
            <pc:sldMk cId="3962949496" sldId="381"/>
            <ac:picMk id="15" creationId="{C59CCE19-B715-4BA8-8AF8-B9976C81573D}"/>
          </ac:picMkLst>
        </pc:picChg>
        <pc:picChg chg="add del mod">
          <ac:chgData name="Anika Huizinga" userId="2c3cef00-bc07-4486-91d7-609e0a84b596" providerId="ADAL" clId="{23807DB5-00C5-4048-BCB8-D3E69B4AEAE4}" dt="2021-12-01T01:18:59.466" v="719" actId="478"/>
          <ac:picMkLst>
            <pc:docMk/>
            <pc:sldMk cId="3962949496" sldId="381"/>
            <ac:picMk id="16" creationId="{500FF5F1-CC85-401F-901A-495FCAD61668}"/>
          </ac:picMkLst>
        </pc:picChg>
        <pc:picChg chg="add mod">
          <ac:chgData name="Anika Huizinga" userId="2c3cef00-bc07-4486-91d7-609e0a84b596" providerId="ADAL" clId="{23807DB5-00C5-4048-BCB8-D3E69B4AEAE4}" dt="2021-12-01T01:22:34.370" v="747" actId="207"/>
          <ac:picMkLst>
            <pc:docMk/>
            <pc:sldMk cId="3962949496" sldId="381"/>
            <ac:picMk id="17" creationId="{1F33B9E3-2413-459F-A6D5-35D40780DFFA}"/>
          </ac:picMkLst>
        </pc:picChg>
        <pc:picChg chg="add mod">
          <ac:chgData name="Anika Huizinga" userId="2c3cef00-bc07-4486-91d7-609e0a84b596" providerId="ADAL" clId="{23807DB5-00C5-4048-BCB8-D3E69B4AEAE4}" dt="2021-12-01T01:23:10.026" v="754" actId="1076"/>
          <ac:picMkLst>
            <pc:docMk/>
            <pc:sldMk cId="3962949496" sldId="381"/>
            <ac:picMk id="18" creationId="{D77B036D-4F1C-4239-97E8-89B0F2E2B4D8}"/>
          </ac:picMkLst>
        </pc:picChg>
        <pc:picChg chg="add mod">
          <ac:chgData name="Anika Huizinga" userId="2c3cef00-bc07-4486-91d7-609e0a84b596" providerId="ADAL" clId="{23807DB5-00C5-4048-BCB8-D3E69B4AEAE4}" dt="2021-12-01T01:22:40.529" v="748" actId="1076"/>
          <ac:picMkLst>
            <pc:docMk/>
            <pc:sldMk cId="3962949496" sldId="381"/>
            <ac:picMk id="20" creationId="{E116F201-19F2-4C09-ADDB-5265EE815D8F}"/>
          </ac:picMkLst>
        </pc:picChg>
        <pc:picChg chg="add mod">
          <ac:chgData name="Anika Huizinga" userId="2c3cef00-bc07-4486-91d7-609e0a84b596" providerId="ADAL" clId="{23807DB5-00C5-4048-BCB8-D3E69B4AEAE4}" dt="2021-12-01T19:10:34.163" v="1651" actId="1076"/>
          <ac:picMkLst>
            <pc:docMk/>
            <pc:sldMk cId="3962949496" sldId="381"/>
            <ac:picMk id="22" creationId="{D80307F6-D794-4D7A-9588-F6F01D554714}"/>
          </ac:picMkLst>
        </pc:picChg>
        <pc:picChg chg="add del mod">
          <ac:chgData name="Anika Huizinga" userId="2c3cef00-bc07-4486-91d7-609e0a84b596" providerId="ADAL" clId="{23807DB5-00C5-4048-BCB8-D3E69B4AEAE4}" dt="2021-11-30T02:16:01.172" v="144" actId="478"/>
          <ac:picMkLst>
            <pc:docMk/>
            <pc:sldMk cId="3962949496" sldId="381"/>
            <ac:picMk id="1026" creationId="{A456AA8B-ABEF-4BCA-B7DF-955633F25EDE}"/>
          </ac:picMkLst>
        </pc:picChg>
        <pc:picChg chg="add mod">
          <ac:chgData name="Anika Huizinga" userId="2c3cef00-bc07-4486-91d7-609e0a84b596" providerId="ADAL" clId="{23807DB5-00C5-4048-BCB8-D3E69B4AEAE4}" dt="2021-12-01T19:11:18.541" v="1655" actId="1076"/>
          <ac:picMkLst>
            <pc:docMk/>
            <pc:sldMk cId="3962949496" sldId="381"/>
            <ac:picMk id="1028" creationId="{6C9AC24D-1B8D-4789-91F8-49416F85F5DD}"/>
          </ac:picMkLst>
        </pc:picChg>
        <pc:picChg chg="add del mod">
          <ac:chgData name="Anika Huizinga" userId="2c3cef00-bc07-4486-91d7-609e0a84b596" providerId="ADAL" clId="{23807DB5-00C5-4048-BCB8-D3E69B4AEAE4}" dt="2021-11-29T17:19:59.945" v="30" actId="478"/>
          <ac:picMkLst>
            <pc:docMk/>
            <pc:sldMk cId="3962949496" sldId="381"/>
            <ac:picMk id="1028" creationId="{D11F5883-D2C8-4667-909D-43C0DFD4F846}"/>
          </ac:picMkLst>
        </pc:picChg>
      </pc:sldChg>
      <pc:sldChg chg="addSp delSp modSp add mod delAnim modAnim modCm">
        <pc:chgData name="Anika Huizinga" userId="2c3cef00-bc07-4486-91d7-609e0a84b596" providerId="ADAL" clId="{23807DB5-00C5-4048-BCB8-D3E69B4AEAE4}" dt="2021-12-01T19:01:43.665" v="1441" actId="6549"/>
        <pc:sldMkLst>
          <pc:docMk/>
          <pc:sldMk cId="2868498857" sldId="382"/>
        </pc:sldMkLst>
        <pc:spChg chg="add del mod">
          <ac:chgData name="Anika Huizinga" userId="2c3cef00-bc07-4486-91d7-609e0a84b596" providerId="ADAL" clId="{23807DB5-00C5-4048-BCB8-D3E69B4AEAE4}" dt="2021-11-30T17:16:40.399" v="310"/>
          <ac:spMkLst>
            <pc:docMk/>
            <pc:sldMk cId="2868498857" sldId="382"/>
            <ac:spMk id="3" creationId="{1ADE8B75-4FE6-4CA8-9038-AEB435846974}"/>
          </ac:spMkLst>
        </pc:spChg>
        <pc:spChg chg="add del mod">
          <ac:chgData name="Anika Huizinga" userId="2c3cef00-bc07-4486-91d7-609e0a84b596" providerId="ADAL" clId="{23807DB5-00C5-4048-BCB8-D3E69B4AEAE4}" dt="2021-11-30T01:33:32.313" v="68"/>
          <ac:spMkLst>
            <pc:docMk/>
            <pc:sldMk cId="2868498857" sldId="382"/>
            <ac:spMk id="4" creationId="{0066B08B-3234-4411-9996-92AD2951E8A0}"/>
          </ac:spMkLst>
        </pc:spChg>
        <pc:spChg chg="add mod">
          <ac:chgData name="Anika Huizinga" userId="2c3cef00-bc07-4486-91d7-609e0a84b596" providerId="ADAL" clId="{23807DB5-00C5-4048-BCB8-D3E69B4AEAE4}" dt="2021-11-30T17:20:53.335" v="391" actId="20577"/>
          <ac:spMkLst>
            <pc:docMk/>
            <pc:sldMk cId="2868498857" sldId="382"/>
            <ac:spMk id="7" creationId="{A15FDE80-12BC-4DA2-9D5D-3E5B27E0E11D}"/>
          </ac:spMkLst>
        </pc:spChg>
        <pc:spChg chg="add del mod">
          <ac:chgData name="Anika Huizinga" userId="2c3cef00-bc07-4486-91d7-609e0a84b596" providerId="ADAL" clId="{23807DB5-00C5-4048-BCB8-D3E69B4AEAE4}" dt="2021-11-30T01:37:35.838" v="77"/>
          <ac:spMkLst>
            <pc:docMk/>
            <pc:sldMk cId="2868498857" sldId="382"/>
            <ac:spMk id="7" creationId="{FC5C83EB-5A82-46CC-89EA-2FACA6DC82AB}"/>
          </ac:spMkLst>
        </pc:spChg>
        <pc:spChg chg="add del mod">
          <ac:chgData name="Anika Huizinga" userId="2c3cef00-bc07-4486-91d7-609e0a84b596" providerId="ADAL" clId="{23807DB5-00C5-4048-BCB8-D3E69B4AEAE4}" dt="2021-12-01T00:06:24.412" v="709" actId="478"/>
          <ac:spMkLst>
            <pc:docMk/>
            <pc:sldMk cId="2868498857" sldId="382"/>
            <ac:spMk id="8" creationId="{0E0ED996-56A2-443E-9DB3-D5967AC8E66E}"/>
          </ac:spMkLst>
        </pc:spChg>
        <pc:spChg chg="add del mod">
          <ac:chgData name="Anika Huizinga" userId="2c3cef00-bc07-4486-91d7-609e0a84b596" providerId="ADAL" clId="{23807DB5-00C5-4048-BCB8-D3E69B4AEAE4}" dt="2021-12-01T00:06:26.153" v="710" actId="478"/>
          <ac:spMkLst>
            <pc:docMk/>
            <pc:sldMk cId="2868498857" sldId="382"/>
            <ac:spMk id="9" creationId="{E2980045-9F6B-4934-94CB-D971A6F96DA6}"/>
          </ac:spMkLst>
        </pc:spChg>
        <pc:spChg chg="add del mod">
          <ac:chgData name="Anika Huizinga" userId="2c3cef00-bc07-4486-91d7-609e0a84b596" providerId="ADAL" clId="{23807DB5-00C5-4048-BCB8-D3E69B4AEAE4}" dt="2021-12-01T00:04:34.946" v="632"/>
          <ac:spMkLst>
            <pc:docMk/>
            <pc:sldMk cId="2868498857" sldId="382"/>
            <ac:spMk id="10" creationId="{9E419BEB-A0DB-4218-BFE0-D74CCF176929}"/>
          </ac:spMkLst>
        </pc:spChg>
        <pc:spChg chg="add del mod">
          <ac:chgData name="Anika Huizinga" userId="2c3cef00-bc07-4486-91d7-609e0a84b596" providerId="ADAL" clId="{23807DB5-00C5-4048-BCB8-D3E69B4AEAE4}" dt="2021-11-30T01:50:19.712" v="90"/>
          <ac:spMkLst>
            <pc:docMk/>
            <pc:sldMk cId="2868498857" sldId="382"/>
            <ac:spMk id="13" creationId="{FBC860C1-F486-43FE-9544-FC086B138606}"/>
          </ac:spMkLst>
        </pc:spChg>
        <pc:graphicFrameChg chg="add mod">
          <ac:chgData name="Anika Huizinga" userId="2c3cef00-bc07-4486-91d7-609e0a84b596" providerId="ADAL" clId="{23807DB5-00C5-4048-BCB8-D3E69B4AEAE4}" dt="2021-11-30T22:09:50.185" v="486"/>
          <ac:graphicFrameMkLst>
            <pc:docMk/>
            <pc:sldMk cId="2868498857" sldId="382"/>
            <ac:graphicFrameMk id="5" creationId="{0E05B07B-541E-47F5-80CB-25C075212F08}"/>
          </ac:graphicFrameMkLst>
        </pc:graphicFrameChg>
        <pc:graphicFrameChg chg="add mod">
          <ac:chgData name="Anika Huizinga" userId="2c3cef00-bc07-4486-91d7-609e0a84b596" providerId="ADAL" clId="{23807DB5-00C5-4048-BCB8-D3E69B4AEAE4}" dt="2021-12-01T19:01:43.665" v="1441" actId="6549"/>
          <ac:graphicFrameMkLst>
            <pc:docMk/>
            <pc:sldMk cId="2868498857" sldId="382"/>
            <ac:graphicFrameMk id="6" creationId="{FF1A61C2-1220-4932-B40D-044E24703580}"/>
          </ac:graphicFrameMkLst>
        </pc:graphicFrameChg>
        <pc:graphicFrameChg chg="add del mod">
          <ac:chgData name="Anika Huizinga" userId="2c3cef00-bc07-4486-91d7-609e0a84b596" providerId="ADAL" clId="{23807DB5-00C5-4048-BCB8-D3E69B4AEAE4}" dt="2021-11-30T01:37:32.304" v="75" actId="478"/>
          <ac:graphicFrameMkLst>
            <pc:docMk/>
            <pc:sldMk cId="2868498857" sldId="382"/>
            <ac:graphicFrameMk id="11" creationId="{E5D8936B-1E54-40A2-B7C3-BD600F328484}"/>
          </ac:graphicFrameMkLst>
        </pc:graphicFrameChg>
        <pc:graphicFrameChg chg="add del mod">
          <ac:chgData name="Anika Huizinga" userId="2c3cef00-bc07-4486-91d7-609e0a84b596" providerId="ADAL" clId="{23807DB5-00C5-4048-BCB8-D3E69B4AEAE4}" dt="2021-11-30T01:50:05.524" v="85" actId="478"/>
          <ac:graphicFrameMkLst>
            <pc:docMk/>
            <pc:sldMk cId="2868498857" sldId="382"/>
            <ac:graphicFrameMk id="14" creationId="{E5D8936B-1E54-40A2-B7C3-BD600F328484}"/>
          </ac:graphicFrameMkLst>
        </pc:graphicFrameChg>
        <pc:graphicFrameChg chg="del">
          <ac:chgData name="Anika Huizinga" userId="2c3cef00-bc07-4486-91d7-609e0a84b596" providerId="ADAL" clId="{23807DB5-00C5-4048-BCB8-D3E69B4AEAE4}" dt="2021-11-30T22:09:49.895" v="485" actId="478"/>
          <ac:graphicFrameMkLst>
            <pc:docMk/>
            <pc:sldMk cId="2868498857" sldId="382"/>
            <ac:graphicFrameMk id="16" creationId="{29572309-B966-42B7-B9B5-E35390524AF0}"/>
          </ac:graphicFrameMkLst>
        </pc:graphicFrameChg>
        <pc:graphicFrameChg chg="add del mod">
          <ac:chgData name="Anika Huizinga" userId="2c3cef00-bc07-4486-91d7-609e0a84b596" providerId="ADAL" clId="{23807DB5-00C5-4048-BCB8-D3E69B4AEAE4}" dt="2021-11-30T01:50:15.949" v="88" actId="478"/>
          <ac:graphicFrameMkLst>
            <pc:docMk/>
            <pc:sldMk cId="2868498857" sldId="382"/>
            <ac:graphicFrameMk id="18" creationId="{E5D8936B-1E54-40A2-B7C3-BD600F328484}"/>
          </ac:graphicFrameMkLst>
        </pc:graphicFrameChg>
        <pc:graphicFrameChg chg="add del mod">
          <ac:chgData name="Anika Huizinga" userId="2c3cef00-bc07-4486-91d7-609e0a84b596" providerId="ADAL" clId="{23807DB5-00C5-4048-BCB8-D3E69B4AEAE4}" dt="2021-11-30T17:16:38.679" v="307" actId="478"/>
          <ac:graphicFrameMkLst>
            <pc:docMk/>
            <pc:sldMk cId="2868498857" sldId="382"/>
            <ac:graphicFrameMk id="19" creationId="{E5D8936B-1E54-40A2-B7C3-BD600F328484}"/>
          </ac:graphicFrameMkLst>
        </pc:graphicFrameChg>
        <pc:picChg chg="del">
          <ac:chgData name="Anika Huizinga" userId="2c3cef00-bc07-4486-91d7-609e0a84b596" providerId="ADAL" clId="{23807DB5-00C5-4048-BCB8-D3E69B4AEAE4}" dt="2021-11-30T01:26:36.734" v="62" actId="478"/>
          <ac:picMkLst>
            <pc:docMk/>
            <pc:sldMk cId="2868498857" sldId="382"/>
            <ac:picMk id="2" creationId="{A264DC35-4C67-4C7B-A67D-FDFDE9B4A19E}"/>
          </ac:picMkLst>
        </pc:picChg>
        <pc:picChg chg="del">
          <ac:chgData name="Anika Huizinga" userId="2c3cef00-bc07-4486-91d7-609e0a84b596" providerId="ADAL" clId="{23807DB5-00C5-4048-BCB8-D3E69B4AEAE4}" dt="2021-11-30T01:26:39.899" v="63" actId="478"/>
          <ac:picMkLst>
            <pc:docMk/>
            <pc:sldMk cId="2868498857" sldId="382"/>
            <ac:picMk id="8" creationId="{9EA5D8B8-3CF0-4870-A2F9-C1241A6B1C55}"/>
          </ac:picMkLst>
        </pc:picChg>
        <pc:picChg chg="del">
          <ac:chgData name="Anika Huizinga" userId="2c3cef00-bc07-4486-91d7-609e0a84b596" providerId="ADAL" clId="{23807DB5-00C5-4048-BCB8-D3E69B4AEAE4}" dt="2021-11-30T01:26:56.312" v="65" actId="478"/>
          <ac:picMkLst>
            <pc:docMk/>
            <pc:sldMk cId="2868498857" sldId="382"/>
            <ac:picMk id="10" creationId="{0EF25181-44BB-4A2C-A1DB-35E2DECD5658}"/>
          </ac:picMkLst>
        </pc:picChg>
        <pc:picChg chg="del">
          <ac:chgData name="Anika Huizinga" userId="2c3cef00-bc07-4486-91d7-609e0a84b596" providerId="ADAL" clId="{23807DB5-00C5-4048-BCB8-D3E69B4AEAE4}" dt="2021-11-30T01:26:39.899" v="63" actId="478"/>
          <ac:picMkLst>
            <pc:docMk/>
            <pc:sldMk cId="2868498857" sldId="382"/>
            <ac:picMk id="12" creationId="{4F2803C3-7251-4431-B9CC-C6C9CB249433}"/>
          </ac:picMkLst>
        </pc:picChg>
        <pc:picChg chg="del">
          <ac:chgData name="Anika Huizinga" userId="2c3cef00-bc07-4486-91d7-609e0a84b596" providerId="ADAL" clId="{23807DB5-00C5-4048-BCB8-D3E69B4AEAE4}" dt="2021-11-30T01:26:39.899" v="63" actId="478"/>
          <ac:picMkLst>
            <pc:docMk/>
            <pc:sldMk cId="2868498857" sldId="382"/>
            <ac:picMk id="17" creationId="{1F33B9E3-2413-459F-A6D5-35D40780DFFA}"/>
          </ac:picMkLst>
        </pc:picChg>
        <pc:picChg chg="del">
          <ac:chgData name="Anika Huizinga" userId="2c3cef00-bc07-4486-91d7-609e0a84b596" providerId="ADAL" clId="{23807DB5-00C5-4048-BCB8-D3E69B4AEAE4}" dt="2021-11-30T01:26:36.734" v="62" actId="478"/>
          <ac:picMkLst>
            <pc:docMk/>
            <pc:sldMk cId="2868498857" sldId="382"/>
            <ac:picMk id="1026" creationId="{A456AA8B-ABEF-4BCA-B7DF-955633F25EDE}"/>
          </ac:picMkLst>
        </pc:picChg>
      </pc:sldChg>
      <pc:sldChg chg="addSp delSp modSp mod">
        <pc:chgData name="Anika Huizinga" userId="2c3cef00-bc07-4486-91d7-609e0a84b596" providerId="ADAL" clId="{23807DB5-00C5-4048-BCB8-D3E69B4AEAE4}" dt="2021-11-30T17:22:41.199" v="398" actId="478"/>
        <pc:sldMkLst>
          <pc:docMk/>
          <pc:sldMk cId="398455274" sldId="383"/>
        </pc:sldMkLst>
        <pc:spChg chg="add del mod">
          <ac:chgData name="Anika Huizinga" userId="2c3cef00-bc07-4486-91d7-609e0a84b596" providerId="ADAL" clId="{23807DB5-00C5-4048-BCB8-D3E69B4AEAE4}" dt="2021-11-30T17:22:41.199" v="398" actId="478"/>
          <ac:spMkLst>
            <pc:docMk/>
            <pc:sldMk cId="398455274" sldId="383"/>
            <ac:spMk id="3" creationId="{DA84ECC1-8BE4-4C3D-897C-616AAAE9E8D3}"/>
          </ac:spMkLst>
        </pc:spChg>
        <pc:spChg chg="add del mod">
          <ac:chgData name="Anika Huizinga" userId="2c3cef00-bc07-4486-91d7-609e0a84b596" providerId="ADAL" clId="{23807DB5-00C5-4048-BCB8-D3E69B4AEAE4}" dt="2021-11-30T17:22:33.022" v="396" actId="478"/>
          <ac:spMkLst>
            <pc:docMk/>
            <pc:sldMk cId="398455274" sldId="383"/>
            <ac:spMk id="9" creationId="{2DF43C50-43E1-4F7A-9A6A-A04D8567DF24}"/>
          </ac:spMkLst>
        </pc:spChg>
        <pc:graphicFrameChg chg="del">
          <ac:chgData name="Anika Huizinga" userId="2c3cef00-bc07-4486-91d7-609e0a84b596" providerId="ADAL" clId="{23807DB5-00C5-4048-BCB8-D3E69B4AEAE4}" dt="2021-11-30T17:22:23.778" v="394" actId="478"/>
          <ac:graphicFrameMkLst>
            <pc:docMk/>
            <pc:sldMk cId="398455274" sldId="383"/>
            <ac:graphicFrameMk id="7" creationId="{AC28C94F-28D2-4C82-BEF8-2636ED9B57DE}"/>
          </ac:graphicFrameMkLst>
        </pc:graphicFrameChg>
        <pc:graphicFrameChg chg="add mod">
          <ac:chgData name="Anika Huizinga" userId="2c3cef00-bc07-4486-91d7-609e0a84b596" providerId="ADAL" clId="{23807DB5-00C5-4048-BCB8-D3E69B4AEAE4}" dt="2021-11-30T17:22:39.014" v="397"/>
          <ac:graphicFrameMkLst>
            <pc:docMk/>
            <pc:sldMk cId="398455274" sldId="383"/>
            <ac:graphicFrameMk id="10" creationId="{EBE899E5-4D8C-4DAB-9238-E1022C33D53F}"/>
          </ac:graphicFrameMkLst>
        </pc:graphicFrameChg>
      </pc:sldChg>
      <pc:sldChg chg="addSp delSp modSp mod">
        <pc:chgData name="Anika Huizinga" userId="2c3cef00-bc07-4486-91d7-609e0a84b596" providerId="ADAL" clId="{23807DB5-00C5-4048-BCB8-D3E69B4AEAE4}" dt="2021-11-30T22:10:55.148" v="500"/>
        <pc:sldMkLst>
          <pc:docMk/>
          <pc:sldMk cId="2926141991" sldId="385"/>
        </pc:sldMkLst>
        <pc:graphicFrameChg chg="add mod">
          <ac:chgData name="Anika Huizinga" userId="2c3cef00-bc07-4486-91d7-609e0a84b596" providerId="ADAL" clId="{23807DB5-00C5-4048-BCB8-D3E69B4AEAE4}" dt="2021-11-30T22:10:55.148" v="500"/>
          <ac:graphicFrameMkLst>
            <pc:docMk/>
            <pc:sldMk cId="2926141991" sldId="385"/>
            <ac:graphicFrameMk id="7" creationId="{71F2CCE0-AC3E-4C74-88A2-4AA7BA9BF15F}"/>
          </ac:graphicFrameMkLst>
        </pc:graphicFrameChg>
        <pc:graphicFrameChg chg="del">
          <ac:chgData name="Anika Huizinga" userId="2c3cef00-bc07-4486-91d7-609e0a84b596" providerId="ADAL" clId="{23807DB5-00C5-4048-BCB8-D3E69B4AEAE4}" dt="2021-11-30T22:10:54.855" v="499" actId="478"/>
          <ac:graphicFrameMkLst>
            <pc:docMk/>
            <pc:sldMk cId="2926141991" sldId="385"/>
            <ac:graphicFrameMk id="8" creationId="{43E6680E-6E80-47FA-B1E7-E8A9C42B83E1}"/>
          </ac:graphicFrameMkLst>
        </pc:graphicFrameChg>
      </pc:sldChg>
      <pc:sldChg chg="addSp delSp modSp new mod modAnim">
        <pc:chgData name="Anika Huizinga" userId="2c3cef00-bc07-4486-91d7-609e0a84b596" providerId="ADAL" clId="{23807DB5-00C5-4048-BCB8-D3E69B4AEAE4}" dt="2021-12-01T01:38:33.610" v="907" actId="692"/>
        <pc:sldMkLst>
          <pc:docMk/>
          <pc:sldMk cId="3762438391" sldId="386"/>
        </pc:sldMkLst>
        <pc:spChg chg="del">
          <ac:chgData name="Anika Huizinga" userId="2c3cef00-bc07-4486-91d7-609e0a84b596" providerId="ADAL" clId="{23807DB5-00C5-4048-BCB8-D3E69B4AEAE4}" dt="2021-11-30T02:00:29.539" v="103" actId="478"/>
          <ac:spMkLst>
            <pc:docMk/>
            <pc:sldMk cId="3762438391" sldId="386"/>
            <ac:spMk id="2" creationId="{50A9DD37-8D5F-4352-8B09-599E9FA8D97A}"/>
          </ac:spMkLst>
        </pc:spChg>
        <pc:spChg chg="del">
          <ac:chgData name="Anika Huizinga" userId="2c3cef00-bc07-4486-91d7-609e0a84b596" providerId="ADAL" clId="{23807DB5-00C5-4048-BCB8-D3E69B4AEAE4}" dt="2021-11-30T01:59:40.767" v="98"/>
          <ac:spMkLst>
            <pc:docMk/>
            <pc:sldMk cId="3762438391" sldId="386"/>
            <ac:spMk id="3" creationId="{78E38FCC-F9AA-4B27-8A74-639C8E4BAF82}"/>
          </ac:spMkLst>
        </pc:spChg>
        <pc:spChg chg="add del mod">
          <ac:chgData name="Anika Huizinga" userId="2c3cef00-bc07-4486-91d7-609e0a84b596" providerId="ADAL" clId="{23807DB5-00C5-4048-BCB8-D3E69B4AEAE4}" dt="2021-11-30T22:27:32.759" v="559"/>
          <ac:spMkLst>
            <pc:docMk/>
            <pc:sldMk cId="3762438391" sldId="386"/>
            <ac:spMk id="3" creationId="{B6D4773D-196F-46B0-B673-C5C83F13E913}"/>
          </ac:spMkLst>
        </pc:spChg>
        <pc:spChg chg="add del mod">
          <ac:chgData name="Anika Huizinga" userId="2c3cef00-bc07-4486-91d7-609e0a84b596" providerId="ADAL" clId="{23807DB5-00C5-4048-BCB8-D3E69B4AEAE4}" dt="2021-11-30T22:28:42.542" v="572"/>
          <ac:spMkLst>
            <pc:docMk/>
            <pc:sldMk cId="3762438391" sldId="386"/>
            <ac:spMk id="10" creationId="{0E3C9A4F-D927-44B6-9254-65360CA63DBC}"/>
          </ac:spMkLst>
        </pc:spChg>
        <pc:graphicFrameChg chg="add del mod">
          <ac:chgData name="Anika Huizinga" userId="2c3cef00-bc07-4486-91d7-609e0a84b596" providerId="ADAL" clId="{23807DB5-00C5-4048-BCB8-D3E69B4AEAE4}" dt="2021-11-30T22:27:29.253" v="554" actId="478"/>
          <ac:graphicFrameMkLst>
            <pc:docMk/>
            <pc:sldMk cId="3762438391" sldId="386"/>
            <ac:graphicFrameMk id="4" creationId="{996296C6-39AB-4826-90A1-CEF8E6D2FB9F}"/>
          </ac:graphicFrameMkLst>
        </pc:graphicFrameChg>
        <pc:graphicFrameChg chg="add mod">
          <ac:chgData name="Anika Huizinga" userId="2c3cef00-bc07-4486-91d7-609e0a84b596" providerId="ADAL" clId="{23807DB5-00C5-4048-BCB8-D3E69B4AEAE4}" dt="2021-11-30T02:00:39.634" v="104"/>
          <ac:graphicFrameMkLst>
            <pc:docMk/>
            <pc:sldMk cId="3762438391" sldId="386"/>
            <ac:graphicFrameMk id="5" creationId="{086E7796-F70E-4B56-B6A5-DFFC888A8DEB}"/>
          </ac:graphicFrameMkLst>
        </pc:graphicFrameChg>
        <pc:graphicFrameChg chg="modGraphic">
          <ac:chgData name="Anika Huizinga" userId="2c3cef00-bc07-4486-91d7-609e0a84b596" providerId="ADAL" clId="{23807DB5-00C5-4048-BCB8-D3E69B4AEAE4}" dt="2021-11-30T22:10:05.693" v="488" actId="255"/>
          <ac:graphicFrameMkLst>
            <pc:docMk/>
            <pc:sldMk cId="3762438391" sldId="386"/>
            <ac:graphicFrameMk id="7" creationId="{979CBEC8-C460-4D13-AF27-B376C20D8FF6}"/>
          </ac:graphicFrameMkLst>
        </pc:graphicFrameChg>
        <pc:graphicFrameChg chg="add mod">
          <ac:chgData name="Anika Huizinga" userId="2c3cef00-bc07-4486-91d7-609e0a84b596" providerId="ADAL" clId="{23807DB5-00C5-4048-BCB8-D3E69B4AEAE4}" dt="2021-11-30T22:27:31.142" v="557"/>
          <ac:graphicFrameMkLst>
            <pc:docMk/>
            <pc:sldMk cId="3762438391" sldId="386"/>
            <ac:graphicFrameMk id="8" creationId="{0BD5AF4A-0E62-4774-A296-2593EA3CB5FB}"/>
          </ac:graphicFrameMkLst>
        </pc:graphicFrameChg>
        <pc:graphicFrameChg chg="add del mod">
          <ac:chgData name="Anika Huizinga" userId="2c3cef00-bc07-4486-91d7-609e0a84b596" providerId="ADAL" clId="{23807DB5-00C5-4048-BCB8-D3E69B4AEAE4}" dt="2021-11-30T22:28:40.504" v="570" actId="478"/>
          <ac:graphicFrameMkLst>
            <pc:docMk/>
            <pc:sldMk cId="3762438391" sldId="386"/>
            <ac:graphicFrameMk id="9" creationId="{0BD5AF4A-0E62-4774-A296-2593EA3CB5FB}"/>
          </ac:graphicFrameMkLst>
        </pc:graphicFrameChg>
        <pc:graphicFrameChg chg="add mod">
          <ac:chgData name="Anika Huizinga" userId="2c3cef00-bc07-4486-91d7-609e0a84b596" providerId="ADAL" clId="{23807DB5-00C5-4048-BCB8-D3E69B4AEAE4}" dt="2021-11-30T22:34:59.694" v="580"/>
          <ac:graphicFrameMkLst>
            <pc:docMk/>
            <pc:sldMk cId="3762438391" sldId="386"/>
            <ac:graphicFrameMk id="11" creationId="{0BD5AF4A-0E62-4774-A296-2593EA3CB5FB}"/>
          </ac:graphicFrameMkLst>
        </pc:graphicFrameChg>
        <pc:cxnChg chg="add mod">
          <ac:chgData name="Anika Huizinga" userId="2c3cef00-bc07-4486-91d7-609e0a84b596" providerId="ADAL" clId="{23807DB5-00C5-4048-BCB8-D3E69B4AEAE4}" dt="2021-12-01T01:38:33.610" v="907" actId="692"/>
          <ac:cxnSpMkLst>
            <pc:docMk/>
            <pc:sldMk cId="3762438391" sldId="386"/>
            <ac:cxnSpMk id="12" creationId="{516A3FC1-ADF4-4AA9-ABC9-371B76852450}"/>
          </ac:cxnSpMkLst>
        </pc:cxnChg>
      </pc:sldChg>
      <pc:sldChg chg="addSp delSp modSp add mod ord modAnim modCm">
        <pc:chgData name="Anika Huizinga" userId="2c3cef00-bc07-4486-91d7-609e0a84b596" providerId="ADAL" clId="{23807DB5-00C5-4048-BCB8-D3E69B4AEAE4}" dt="2021-12-01T19:04:19.723" v="1486"/>
        <pc:sldMkLst>
          <pc:docMk/>
          <pc:sldMk cId="1018855175" sldId="387"/>
        </pc:sldMkLst>
        <pc:spChg chg="del">
          <ac:chgData name="Anika Huizinga" userId="2c3cef00-bc07-4486-91d7-609e0a84b596" providerId="ADAL" clId="{23807DB5-00C5-4048-BCB8-D3E69B4AEAE4}" dt="2021-11-30T02:17:13.943" v="158" actId="478"/>
          <ac:spMkLst>
            <pc:docMk/>
            <pc:sldMk cId="1018855175" sldId="387"/>
            <ac:spMk id="2" creationId="{04770B61-AE90-B74B-9ACB-ED756914904E}"/>
          </ac:spMkLst>
        </pc:spChg>
        <pc:spChg chg="del">
          <ac:chgData name="Anika Huizinga" userId="2c3cef00-bc07-4486-91d7-609e0a84b596" providerId="ADAL" clId="{23807DB5-00C5-4048-BCB8-D3E69B4AEAE4}" dt="2021-11-30T02:17:07.894" v="155" actId="478"/>
          <ac:spMkLst>
            <pc:docMk/>
            <pc:sldMk cId="1018855175" sldId="387"/>
            <ac:spMk id="3" creationId="{5ABA8A4E-87EE-AF4A-A0F4-F3811EF09154}"/>
          </ac:spMkLst>
        </pc:spChg>
        <pc:spChg chg="add del mod">
          <ac:chgData name="Anika Huizinga" userId="2c3cef00-bc07-4486-91d7-609e0a84b596" providerId="ADAL" clId="{23807DB5-00C5-4048-BCB8-D3E69B4AEAE4}" dt="2021-11-30T02:17:20.932" v="160" actId="478"/>
          <ac:spMkLst>
            <pc:docMk/>
            <pc:sldMk cId="1018855175" sldId="387"/>
            <ac:spMk id="5" creationId="{9992B3E8-E12B-445F-A07D-108580BCA972}"/>
          </ac:spMkLst>
        </pc:spChg>
        <pc:spChg chg="mod">
          <ac:chgData name="Anika Huizinga" userId="2c3cef00-bc07-4486-91d7-609e0a84b596" providerId="ADAL" clId="{23807DB5-00C5-4048-BCB8-D3E69B4AEAE4}" dt="2021-12-01T01:37:06.684" v="898" actId="1076"/>
          <ac:spMkLst>
            <pc:docMk/>
            <pc:sldMk cId="1018855175" sldId="387"/>
            <ac:spMk id="6" creationId="{F49A2D09-BDA1-4A78-80E6-8DE2F86150B5}"/>
          </ac:spMkLst>
        </pc:spChg>
        <pc:spChg chg="add del mod">
          <ac:chgData name="Anika Huizinga" userId="2c3cef00-bc07-4486-91d7-609e0a84b596" providerId="ADAL" clId="{23807DB5-00C5-4048-BCB8-D3E69B4AEAE4}" dt="2021-11-30T02:17:16.179" v="159" actId="478"/>
          <ac:spMkLst>
            <pc:docMk/>
            <pc:sldMk cId="1018855175" sldId="387"/>
            <ac:spMk id="7" creationId="{2B8CF92F-6BE1-4B83-8C3A-D4BBC9E5512E}"/>
          </ac:spMkLst>
        </pc:spChg>
        <pc:spChg chg="add mod">
          <ac:chgData name="Anika Huizinga" userId="2c3cef00-bc07-4486-91d7-609e0a84b596" providerId="ADAL" clId="{23807DB5-00C5-4048-BCB8-D3E69B4AEAE4}" dt="2021-12-01T01:26:09.794" v="760" actId="207"/>
          <ac:spMkLst>
            <pc:docMk/>
            <pc:sldMk cId="1018855175" sldId="387"/>
            <ac:spMk id="18" creationId="{E1F7A03F-BDC9-4CAE-8BB2-A07A14515E27}"/>
          </ac:spMkLst>
        </pc:spChg>
        <pc:spChg chg="add del mod">
          <ac:chgData name="Anika Huizinga" userId="2c3cef00-bc07-4486-91d7-609e0a84b596" providerId="ADAL" clId="{23807DB5-00C5-4048-BCB8-D3E69B4AEAE4}" dt="2021-11-30T02:19:14.680" v="171" actId="478"/>
          <ac:spMkLst>
            <pc:docMk/>
            <pc:sldMk cId="1018855175" sldId="387"/>
            <ac:spMk id="18" creationId="{FA3AD0C4-9D5E-45A6-9DB8-BCBF57E55100}"/>
          </ac:spMkLst>
        </pc:spChg>
        <pc:spChg chg="mod">
          <ac:chgData name="Anika Huizinga" userId="2c3cef00-bc07-4486-91d7-609e0a84b596" providerId="ADAL" clId="{23807DB5-00C5-4048-BCB8-D3E69B4AEAE4}" dt="2021-12-01T01:36:50.908" v="896" actId="1076"/>
          <ac:spMkLst>
            <pc:docMk/>
            <pc:sldMk cId="1018855175" sldId="387"/>
            <ac:spMk id="23" creationId="{5E415099-5F90-4298-A973-D9F4EF4854CC}"/>
          </ac:spMkLst>
        </pc:spChg>
        <pc:spChg chg="del mod">
          <ac:chgData name="Anika Huizinga" userId="2c3cef00-bc07-4486-91d7-609e0a84b596" providerId="ADAL" clId="{23807DB5-00C5-4048-BCB8-D3E69B4AEAE4}" dt="2021-11-30T22:11:49.883" v="505" actId="478"/>
          <ac:spMkLst>
            <pc:docMk/>
            <pc:sldMk cId="1018855175" sldId="387"/>
            <ac:spMk id="25" creationId="{91614AD8-1486-4EDC-804E-42B720B8D530}"/>
          </ac:spMkLst>
        </pc:spChg>
        <pc:graphicFrameChg chg="modGraphic">
          <ac:chgData name="Anika Huizinga" userId="2c3cef00-bc07-4486-91d7-609e0a84b596" providerId="ADAL" clId="{23807DB5-00C5-4048-BCB8-D3E69B4AEAE4}" dt="2021-11-30T22:09:58.063" v="487" actId="255"/>
          <ac:graphicFrameMkLst>
            <pc:docMk/>
            <pc:sldMk cId="1018855175" sldId="387"/>
            <ac:graphicFrameMk id="8" creationId="{7E101D70-4BBD-4FFD-AFD0-5426301FF8BD}"/>
          </ac:graphicFrameMkLst>
        </pc:graphicFrameChg>
        <pc:picChg chg="add del mod">
          <ac:chgData name="Anika Huizinga" userId="2c3cef00-bc07-4486-91d7-609e0a84b596" providerId="ADAL" clId="{23807DB5-00C5-4048-BCB8-D3E69B4AEAE4}" dt="2021-11-30T02:19:11.045" v="170" actId="478"/>
          <ac:picMkLst>
            <pc:docMk/>
            <pc:sldMk cId="1018855175" sldId="387"/>
            <ac:picMk id="9" creationId="{206766DD-E88F-4856-91A5-8F5B47C7EFAA}"/>
          </ac:picMkLst>
        </pc:picChg>
        <pc:picChg chg="add mod">
          <ac:chgData name="Anika Huizinga" userId="2c3cef00-bc07-4486-91d7-609e0a84b596" providerId="ADAL" clId="{23807DB5-00C5-4048-BCB8-D3E69B4AEAE4}" dt="2021-12-01T01:37:13.570" v="899" actId="1076"/>
          <ac:picMkLst>
            <pc:docMk/>
            <pc:sldMk cId="1018855175" sldId="387"/>
            <ac:picMk id="10" creationId="{A1890C16-B02F-41CC-9AE9-0298C7AF1AF3}"/>
          </ac:picMkLst>
        </pc:picChg>
        <pc:picChg chg="add del mod">
          <ac:chgData name="Anika Huizinga" userId="2c3cef00-bc07-4486-91d7-609e0a84b596" providerId="ADAL" clId="{23807DB5-00C5-4048-BCB8-D3E69B4AEAE4}" dt="2021-11-30T02:22:49.124" v="207" actId="478"/>
          <ac:picMkLst>
            <pc:docMk/>
            <pc:sldMk cId="1018855175" sldId="387"/>
            <ac:picMk id="11" creationId="{631673EE-72A0-4F0E-A9DA-40E454917B61}"/>
          </ac:picMkLst>
        </pc:picChg>
        <pc:picChg chg="add del mod">
          <ac:chgData name="Anika Huizinga" userId="2c3cef00-bc07-4486-91d7-609e0a84b596" providerId="ADAL" clId="{23807DB5-00C5-4048-BCB8-D3E69B4AEAE4}" dt="2021-11-30T22:15:02.160" v="534" actId="478"/>
          <ac:picMkLst>
            <pc:docMk/>
            <pc:sldMk cId="1018855175" sldId="387"/>
            <ac:picMk id="12" creationId="{86128989-0177-4DA2-95D7-062361990838}"/>
          </ac:picMkLst>
        </pc:picChg>
        <pc:picChg chg="add del mod">
          <ac:chgData name="Anika Huizinga" userId="2c3cef00-bc07-4486-91d7-609e0a84b596" providerId="ADAL" clId="{23807DB5-00C5-4048-BCB8-D3E69B4AEAE4}" dt="2021-11-30T02:32:05.034" v="235" actId="478"/>
          <ac:picMkLst>
            <pc:docMk/>
            <pc:sldMk cId="1018855175" sldId="387"/>
            <ac:picMk id="14" creationId="{4F60BACD-E711-470D-8B5D-72585F6CDFDE}"/>
          </ac:picMkLst>
        </pc:picChg>
        <pc:picChg chg="add mod">
          <ac:chgData name="Anika Huizinga" userId="2c3cef00-bc07-4486-91d7-609e0a84b596" providerId="ADAL" clId="{23807DB5-00C5-4048-BCB8-D3E69B4AEAE4}" dt="2021-12-01T01:37:42.406" v="904" actId="1036"/>
          <ac:picMkLst>
            <pc:docMk/>
            <pc:sldMk cId="1018855175" sldId="387"/>
            <ac:picMk id="16" creationId="{3A1F4B29-EB20-43E0-809D-3FD69EB91DCF}"/>
          </ac:picMkLst>
        </pc:picChg>
        <pc:picChg chg="add mod">
          <ac:chgData name="Anika Huizinga" userId="2c3cef00-bc07-4486-91d7-609e0a84b596" providerId="ADAL" clId="{23807DB5-00C5-4048-BCB8-D3E69B4AEAE4}" dt="2021-12-01T01:36:50.908" v="896" actId="1076"/>
          <ac:picMkLst>
            <pc:docMk/>
            <pc:sldMk cId="1018855175" sldId="387"/>
            <ac:picMk id="17" creationId="{234A9607-FB76-4EED-9263-4C228D8FD33F}"/>
          </ac:picMkLst>
        </pc:picChg>
        <pc:picChg chg="add mod">
          <ac:chgData name="Anika Huizinga" userId="2c3cef00-bc07-4486-91d7-609e0a84b596" providerId="ADAL" clId="{23807DB5-00C5-4048-BCB8-D3E69B4AEAE4}" dt="2021-12-01T01:36:10.428" v="888" actId="1076"/>
          <ac:picMkLst>
            <pc:docMk/>
            <pc:sldMk cId="1018855175" sldId="387"/>
            <ac:picMk id="19" creationId="{41061B01-6A30-459A-A28E-D2E864CCB42C}"/>
          </ac:picMkLst>
        </pc:picChg>
        <pc:picChg chg="add del mod">
          <ac:chgData name="Anika Huizinga" userId="2c3cef00-bc07-4486-91d7-609e0a84b596" providerId="ADAL" clId="{23807DB5-00C5-4048-BCB8-D3E69B4AEAE4}" dt="2021-11-30T22:11:55.136" v="506" actId="478"/>
          <ac:picMkLst>
            <pc:docMk/>
            <pc:sldMk cId="1018855175" sldId="387"/>
            <ac:picMk id="20" creationId="{5D137909-59E9-4E8F-92D7-B89B669DCD32}"/>
          </ac:picMkLst>
        </pc:picChg>
        <pc:picChg chg="add mod">
          <ac:chgData name="Anika Huizinga" userId="2c3cef00-bc07-4486-91d7-609e0a84b596" providerId="ADAL" clId="{23807DB5-00C5-4048-BCB8-D3E69B4AEAE4}" dt="2021-12-01T01:36:55.792" v="897" actId="1076"/>
          <ac:picMkLst>
            <pc:docMk/>
            <pc:sldMk cId="1018855175" sldId="387"/>
            <ac:picMk id="21" creationId="{53CFAB36-73D3-40E9-8CE6-CBD683BB3F1C}"/>
          </ac:picMkLst>
        </pc:picChg>
        <pc:picChg chg="add del mod">
          <ac:chgData name="Anika Huizinga" userId="2c3cef00-bc07-4486-91d7-609e0a84b596" providerId="ADAL" clId="{23807DB5-00C5-4048-BCB8-D3E69B4AEAE4}" dt="2021-11-30T22:11:55.136" v="506" actId="478"/>
          <ac:picMkLst>
            <pc:docMk/>
            <pc:sldMk cId="1018855175" sldId="387"/>
            <ac:picMk id="22" creationId="{A11643A7-45CC-4EB4-9F79-23FC6269BE90}"/>
          </ac:picMkLst>
        </pc:picChg>
        <pc:picChg chg="add mod">
          <ac:chgData name="Anika Huizinga" userId="2c3cef00-bc07-4486-91d7-609e0a84b596" providerId="ADAL" clId="{23807DB5-00C5-4048-BCB8-D3E69B4AEAE4}" dt="2021-12-01T01:36:50.908" v="896" actId="1076"/>
          <ac:picMkLst>
            <pc:docMk/>
            <pc:sldMk cId="1018855175" sldId="387"/>
            <ac:picMk id="24" creationId="{6E5EA971-F60B-4972-81C3-4E321DA74B5C}"/>
          </ac:picMkLst>
        </pc:picChg>
        <pc:picChg chg="add mod">
          <ac:chgData name="Anika Huizinga" userId="2c3cef00-bc07-4486-91d7-609e0a84b596" providerId="ADAL" clId="{23807DB5-00C5-4048-BCB8-D3E69B4AEAE4}" dt="2021-12-01T01:36:50.908" v="896" actId="1076"/>
          <ac:picMkLst>
            <pc:docMk/>
            <pc:sldMk cId="1018855175" sldId="387"/>
            <ac:picMk id="26" creationId="{D27860E2-5C4C-4FD6-9EC9-310107E0FBD1}"/>
          </ac:picMkLst>
        </pc:picChg>
        <pc:picChg chg="add mod">
          <ac:chgData name="Anika Huizinga" userId="2c3cef00-bc07-4486-91d7-609e0a84b596" providerId="ADAL" clId="{23807DB5-00C5-4048-BCB8-D3E69B4AEAE4}" dt="2021-12-01T01:36:50.908" v="896" actId="1076"/>
          <ac:picMkLst>
            <pc:docMk/>
            <pc:sldMk cId="1018855175" sldId="387"/>
            <ac:picMk id="27" creationId="{3FAD75BF-2F40-484B-8A2F-6EE70AA28FE3}"/>
          </ac:picMkLst>
        </pc:picChg>
        <pc:picChg chg="add del mod">
          <ac:chgData name="Anika Huizinga" userId="2c3cef00-bc07-4486-91d7-609e0a84b596" providerId="ADAL" clId="{23807DB5-00C5-4048-BCB8-D3E69B4AEAE4}" dt="2021-11-30T22:11:55.136" v="506" actId="478"/>
          <ac:picMkLst>
            <pc:docMk/>
            <pc:sldMk cId="1018855175" sldId="387"/>
            <ac:picMk id="28" creationId="{62FE3F25-50B2-4350-8187-AC46B5974F90}"/>
          </ac:picMkLst>
        </pc:picChg>
        <pc:picChg chg="add mod">
          <ac:chgData name="Anika Huizinga" userId="2c3cef00-bc07-4486-91d7-609e0a84b596" providerId="ADAL" clId="{23807DB5-00C5-4048-BCB8-D3E69B4AEAE4}" dt="2021-12-01T01:36:50.908" v="896" actId="1076"/>
          <ac:picMkLst>
            <pc:docMk/>
            <pc:sldMk cId="1018855175" sldId="387"/>
            <ac:picMk id="30" creationId="{48B6CBB1-901A-426D-AF38-8F9849665B3F}"/>
          </ac:picMkLst>
        </pc:picChg>
      </pc:sldChg>
      <pc:sldChg chg="modSp mod">
        <pc:chgData name="Anika Huizinga" userId="2c3cef00-bc07-4486-91d7-609e0a84b596" providerId="ADAL" clId="{23807DB5-00C5-4048-BCB8-D3E69B4AEAE4}" dt="2021-11-30T17:24:42.561" v="410" actId="1076"/>
        <pc:sldMkLst>
          <pc:docMk/>
          <pc:sldMk cId="3649607484" sldId="389"/>
        </pc:sldMkLst>
        <pc:spChg chg="mod">
          <ac:chgData name="Anika Huizinga" userId="2c3cef00-bc07-4486-91d7-609e0a84b596" providerId="ADAL" clId="{23807DB5-00C5-4048-BCB8-D3E69B4AEAE4}" dt="2021-11-30T17:24:42.561" v="410" actId="1076"/>
          <ac:spMkLst>
            <pc:docMk/>
            <pc:sldMk cId="3649607484" sldId="389"/>
            <ac:spMk id="13" creationId="{D0675FA2-940A-4C2F-9806-B7FC0E306502}"/>
          </ac:spMkLst>
        </pc:spChg>
      </pc:sldChg>
      <pc:sldChg chg="modSp mod">
        <pc:chgData name="Anika Huizinga" userId="2c3cef00-bc07-4486-91d7-609e0a84b596" providerId="ADAL" clId="{23807DB5-00C5-4048-BCB8-D3E69B4AEAE4}" dt="2021-11-30T17:23:40.820" v="407" actId="255"/>
        <pc:sldMkLst>
          <pc:docMk/>
          <pc:sldMk cId="459192604" sldId="390"/>
        </pc:sldMkLst>
        <pc:graphicFrameChg chg="modGraphic">
          <ac:chgData name="Anika Huizinga" userId="2c3cef00-bc07-4486-91d7-609e0a84b596" providerId="ADAL" clId="{23807DB5-00C5-4048-BCB8-D3E69B4AEAE4}" dt="2021-11-30T17:23:40.820" v="407" actId="255"/>
          <ac:graphicFrameMkLst>
            <pc:docMk/>
            <pc:sldMk cId="459192604" sldId="390"/>
            <ac:graphicFrameMk id="16" creationId="{75198B9F-4F0D-4991-8615-0E2B93A842FF}"/>
          </ac:graphicFrameMkLst>
        </pc:graphicFrameChg>
      </pc:sldChg>
      <pc:sldChg chg="addSp delSp modSp mod">
        <pc:chgData name="Anika Huizinga" userId="2c3cef00-bc07-4486-91d7-609e0a84b596" providerId="ADAL" clId="{23807DB5-00C5-4048-BCB8-D3E69B4AEAE4}" dt="2021-11-30T22:10:50.119" v="498"/>
        <pc:sldMkLst>
          <pc:docMk/>
          <pc:sldMk cId="3761259434" sldId="391"/>
        </pc:sldMkLst>
        <pc:graphicFrameChg chg="add mod">
          <ac:chgData name="Anika Huizinga" userId="2c3cef00-bc07-4486-91d7-609e0a84b596" providerId="ADAL" clId="{23807DB5-00C5-4048-BCB8-D3E69B4AEAE4}" dt="2021-11-30T22:10:50.119" v="498"/>
          <ac:graphicFrameMkLst>
            <pc:docMk/>
            <pc:sldMk cId="3761259434" sldId="391"/>
            <ac:graphicFrameMk id="20" creationId="{4CC35090-B899-4D69-BDB2-8F890856AD26}"/>
          </ac:graphicFrameMkLst>
        </pc:graphicFrameChg>
        <pc:graphicFrameChg chg="del">
          <ac:chgData name="Anika Huizinga" userId="2c3cef00-bc07-4486-91d7-609e0a84b596" providerId="ADAL" clId="{23807DB5-00C5-4048-BCB8-D3E69B4AEAE4}" dt="2021-11-30T22:10:49.882" v="497" actId="478"/>
          <ac:graphicFrameMkLst>
            <pc:docMk/>
            <pc:sldMk cId="3761259434" sldId="391"/>
            <ac:graphicFrameMk id="27" creationId="{82B45972-F58D-4F8A-877C-C7009C63A31F}"/>
          </ac:graphicFrameMkLst>
        </pc:graphicFrameChg>
      </pc:sldChg>
      <pc:sldChg chg="modSp mod">
        <pc:chgData name="Anika Huizinga" userId="2c3cef00-bc07-4486-91d7-609e0a84b596" providerId="ADAL" clId="{23807DB5-00C5-4048-BCB8-D3E69B4AEAE4}" dt="2021-11-30T17:24:22.504" v="408" actId="255"/>
        <pc:sldMkLst>
          <pc:docMk/>
          <pc:sldMk cId="3302355203" sldId="394"/>
        </pc:sldMkLst>
        <pc:graphicFrameChg chg="modGraphic">
          <ac:chgData name="Anika Huizinga" userId="2c3cef00-bc07-4486-91d7-609e0a84b596" providerId="ADAL" clId="{23807DB5-00C5-4048-BCB8-D3E69B4AEAE4}" dt="2021-11-30T17:24:22.504" v="408" actId="255"/>
          <ac:graphicFrameMkLst>
            <pc:docMk/>
            <pc:sldMk cId="3302355203" sldId="394"/>
            <ac:graphicFrameMk id="25" creationId="{51587296-E047-42E2-9D79-2487A976A6D7}"/>
          </ac:graphicFrameMkLst>
        </pc:graphicFrameChg>
      </pc:sldChg>
      <pc:sldChg chg="modSp mod">
        <pc:chgData name="Anika Huizinga" userId="2c3cef00-bc07-4486-91d7-609e0a84b596" providerId="ADAL" clId="{23807DB5-00C5-4048-BCB8-D3E69B4AEAE4}" dt="2021-11-30T17:22:12.871" v="393" actId="255"/>
        <pc:sldMkLst>
          <pc:docMk/>
          <pc:sldMk cId="2791725990" sldId="395"/>
        </pc:sldMkLst>
        <pc:graphicFrameChg chg="modGraphic">
          <ac:chgData name="Anika Huizinga" userId="2c3cef00-bc07-4486-91d7-609e0a84b596" providerId="ADAL" clId="{23807DB5-00C5-4048-BCB8-D3E69B4AEAE4}" dt="2021-11-30T17:22:12.871" v="393" actId="255"/>
          <ac:graphicFrameMkLst>
            <pc:docMk/>
            <pc:sldMk cId="2791725990" sldId="395"/>
            <ac:graphicFrameMk id="11" creationId="{DBA0F2FE-1086-4EE9-95C3-2EC810447FE8}"/>
          </ac:graphicFrameMkLst>
        </pc:graphicFrameChg>
      </pc:sldChg>
      <pc:sldChg chg="modSp mod ord">
        <pc:chgData name="Anika Huizinga" userId="2c3cef00-bc07-4486-91d7-609e0a84b596" providerId="ADAL" clId="{23807DB5-00C5-4048-BCB8-D3E69B4AEAE4}" dt="2021-11-30T17:23:31.557" v="406" actId="255"/>
        <pc:sldMkLst>
          <pc:docMk/>
          <pc:sldMk cId="2008421511" sldId="397"/>
        </pc:sldMkLst>
        <pc:graphicFrameChg chg="modGraphic">
          <ac:chgData name="Anika Huizinga" userId="2c3cef00-bc07-4486-91d7-609e0a84b596" providerId="ADAL" clId="{23807DB5-00C5-4048-BCB8-D3E69B4AEAE4}" dt="2021-11-30T17:23:31.557" v="406" actId="255"/>
          <ac:graphicFrameMkLst>
            <pc:docMk/>
            <pc:sldMk cId="2008421511" sldId="397"/>
            <ac:graphicFrameMk id="5" creationId="{954C6857-6785-496B-B078-14FA63B89D2A}"/>
          </ac:graphicFrameMkLst>
        </pc:graphicFrameChg>
      </pc:sldChg>
      <pc:sldChg chg="addSp delSp modSp new mod ord modAnim addCm">
        <pc:chgData name="Anika Huizinga" userId="2c3cef00-bc07-4486-91d7-609e0a84b596" providerId="ADAL" clId="{23807DB5-00C5-4048-BCB8-D3E69B4AEAE4}" dt="2021-12-01T01:41:02.367" v="942"/>
        <pc:sldMkLst>
          <pc:docMk/>
          <pc:sldMk cId="3822722119" sldId="398"/>
        </pc:sldMkLst>
        <pc:spChg chg="mod">
          <ac:chgData name="Anika Huizinga" userId="2c3cef00-bc07-4486-91d7-609e0a84b596" providerId="ADAL" clId="{23807DB5-00C5-4048-BCB8-D3E69B4AEAE4}" dt="2021-11-30T17:20:20.055" v="346" actId="20577"/>
          <ac:spMkLst>
            <pc:docMk/>
            <pc:sldMk cId="3822722119" sldId="398"/>
            <ac:spMk id="2" creationId="{C2329C82-EC53-480A-B822-4DA39184C6BE}"/>
          </ac:spMkLst>
        </pc:spChg>
        <pc:spChg chg="del">
          <ac:chgData name="Anika Huizinga" userId="2c3cef00-bc07-4486-91d7-609e0a84b596" providerId="ADAL" clId="{23807DB5-00C5-4048-BCB8-D3E69B4AEAE4}" dt="2021-11-30T21:50:43.135" v="413"/>
          <ac:spMkLst>
            <pc:docMk/>
            <pc:sldMk cId="3822722119" sldId="398"/>
            <ac:spMk id="3" creationId="{1D95ED32-B905-490D-B891-676DED4AC7C9}"/>
          </ac:spMkLst>
        </pc:spChg>
        <pc:spChg chg="add del mod">
          <ac:chgData name="Anika Huizinga" userId="2c3cef00-bc07-4486-91d7-609e0a84b596" providerId="ADAL" clId="{23807DB5-00C5-4048-BCB8-D3E69B4AEAE4}" dt="2021-11-30T21:51:13.254" v="418"/>
          <ac:spMkLst>
            <pc:docMk/>
            <pc:sldMk cId="3822722119" sldId="398"/>
            <ac:spMk id="5" creationId="{D5569E34-5F9B-4074-B97B-7DE355E14747}"/>
          </ac:spMkLst>
        </pc:spChg>
        <pc:spChg chg="add del mod">
          <ac:chgData name="Anika Huizinga" userId="2c3cef00-bc07-4486-91d7-609e0a84b596" providerId="ADAL" clId="{23807DB5-00C5-4048-BCB8-D3E69B4AEAE4}" dt="2021-11-30T21:53:48.374" v="430"/>
          <ac:spMkLst>
            <pc:docMk/>
            <pc:sldMk cId="3822722119" sldId="398"/>
            <ac:spMk id="6" creationId="{73B08515-A7BA-48C4-B255-CF3A0B1173A1}"/>
          </ac:spMkLst>
        </pc:spChg>
        <pc:graphicFrameChg chg="add mod modGraphic">
          <ac:chgData name="Anika Huizinga" userId="2c3cef00-bc07-4486-91d7-609e0a84b596" providerId="ADAL" clId="{23807DB5-00C5-4048-BCB8-D3E69B4AEAE4}" dt="2021-11-30T22:09:18.412" v="478" actId="255"/>
          <ac:graphicFrameMkLst>
            <pc:docMk/>
            <pc:sldMk cId="3822722119" sldId="398"/>
            <ac:graphicFrameMk id="4" creationId="{2FCBBC01-1DA9-4BFD-9ECC-F09893A1D57F}"/>
          </ac:graphicFrameMkLst>
        </pc:graphicFrameChg>
        <pc:picChg chg="add del mod">
          <ac:chgData name="Anika Huizinga" userId="2c3cef00-bc07-4486-91d7-609e0a84b596" providerId="ADAL" clId="{23807DB5-00C5-4048-BCB8-D3E69B4AEAE4}" dt="2021-11-30T21:50:58.394" v="415" actId="478"/>
          <ac:picMkLst>
            <pc:docMk/>
            <pc:sldMk cId="3822722119" sldId="398"/>
            <ac:picMk id="1026" creationId="{FF8481BF-CE88-46E0-A8FF-7D9F8D674A29}"/>
          </ac:picMkLst>
        </pc:picChg>
        <pc:picChg chg="add del">
          <ac:chgData name="Anika Huizinga" userId="2c3cef00-bc07-4486-91d7-609e0a84b596" providerId="ADAL" clId="{23807DB5-00C5-4048-BCB8-D3E69B4AEAE4}" dt="2021-11-30T21:51:11.240" v="417" actId="478"/>
          <ac:picMkLst>
            <pc:docMk/>
            <pc:sldMk cId="3822722119" sldId="398"/>
            <ac:picMk id="1028" creationId="{B7FF33AB-781C-4127-B7C4-53DDF699034B}"/>
          </ac:picMkLst>
        </pc:picChg>
        <pc:picChg chg="add del mod">
          <ac:chgData name="Anika Huizinga" userId="2c3cef00-bc07-4486-91d7-609e0a84b596" providerId="ADAL" clId="{23807DB5-00C5-4048-BCB8-D3E69B4AEAE4}" dt="2021-11-30T21:53:46.113" v="429" actId="478"/>
          <ac:picMkLst>
            <pc:docMk/>
            <pc:sldMk cId="3822722119" sldId="398"/>
            <ac:picMk id="1030" creationId="{FE21044B-4C62-40D2-BDC4-AFD5435D40C3}"/>
          </ac:picMkLst>
        </pc:picChg>
        <pc:picChg chg="add mod">
          <ac:chgData name="Anika Huizinga" userId="2c3cef00-bc07-4486-91d7-609e0a84b596" providerId="ADAL" clId="{23807DB5-00C5-4048-BCB8-D3E69B4AEAE4}" dt="2021-11-30T21:53:58.960" v="432" actId="1076"/>
          <ac:picMkLst>
            <pc:docMk/>
            <pc:sldMk cId="3822722119" sldId="398"/>
            <ac:picMk id="1032" creationId="{442F1566-6D1E-49C7-95BF-CDA873D31E0C}"/>
          </ac:picMkLst>
        </pc:picChg>
      </pc:sldChg>
      <pc:sldChg chg="modSp mod">
        <pc:chgData name="Anika Huizinga" userId="2c3cef00-bc07-4486-91d7-609e0a84b596" providerId="ADAL" clId="{23807DB5-00C5-4048-BCB8-D3E69B4AEAE4}" dt="2021-11-30T22:10:27.025" v="492" actId="255"/>
        <pc:sldMkLst>
          <pc:docMk/>
          <pc:sldMk cId="350726196" sldId="399"/>
        </pc:sldMkLst>
        <pc:graphicFrameChg chg="modGraphic">
          <ac:chgData name="Anika Huizinga" userId="2c3cef00-bc07-4486-91d7-609e0a84b596" providerId="ADAL" clId="{23807DB5-00C5-4048-BCB8-D3E69B4AEAE4}" dt="2021-11-30T22:10:27.025" v="492" actId="255"/>
          <ac:graphicFrameMkLst>
            <pc:docMk/>
            <pc:sldMk cId="350726196" sldId="399"/>
            <ac:graphicFrameMk id="5" creationId="{A6031EAD-A458-4DEE-9DBF-FD9F90A3F702}"/>
          </ac:graphicFrameMkLst>
        </pc:graphicFrameChg>
      </pc:sldChg>
      <pc:sldChg chg="addSp delSp modSp mod modAnim addCm">
        <pc:chgData name="Anika Huizinga" userId="2c3cef00-bc07-4486-91d7-609e0a84b596" providerId="ADAL" clId="{23807DB5-00C5-4048-BCB8-D3E69B4AEAE4}" dt="2021-12-01T01:33:51.026" v="861"/>
        <pc:sldMkLst>
          <pc:docMk/>
          <pc:sldMk cId="1424024513" sldId="402"/>
        </pc:sldMkLst>
        <pc:spChg chg="add del mod">
          <ac:chgData name="Anika Huizinga" userId="2c3cef00-bc07-4486-91d7-609e0a84b596" providerId="ADAL" clId="{23807DB5-00C5-4048-BCB8-D3E69B4AEAE4}" dt="2021-11-30T22:07:17.443" v="463"/>
          <ac:spMkLst>
            <pc:docMk/>
            <pc:sldMk cId="1424024513" sldId="402"/>
            <ac:spMk id="2" creationId="{DCFA5BA1-96EC-4289-9E4B-7486B3B58C5E}"/>
          </ac:spMkLst>
        </pc:spChg>
        <pc:graphicFrameChg chg="mod modGraphic">
          <ac:chgData name="Anika Huizinga" userId="2c3cef00-bc07-4486-91d7-609e0a84b596" providerId="ADAL" clId="{23807DB5-00C5-4048-BCB8-D3E69B4AEAE4}" dt="2021-11-30T22:07:48.872" v="469" actId="255"/>
          <ac:graphicFrameMkLst>
            <pc:docMk/>
            <pc:sldMk cId="1424024513" sldId="402"/>
            <ac:graphicFrameMk id="8" creationId="{7E101D70-4BBD-4FFD-AFD0-5426301FF8BD}"/>
          </ac:graphicFrameMkLst>
        </pc:graphicFrameChg>
        <pc:picChg chg="add del mod">
          <ac:chgData name="Anika Huizinga" userId="2c3cef00-bc07-4486-91d7-609e0a84b596" providerId="ADAL" clId="{23807DB5-00C5-4048-BCB8-D3E69B4AEAE4}" dt="2021-11-30T22:06:59.250" v="457" actId="478"/>
          <ac:picMkLst>
            <pc:docMk/>
            <pc:sldMk cId="1424024513" sldId="402"/>
            <ac:picMk id="6" creationId="{9F72D858-3CF5-4541-924E-579A7DA641DF}"/>
          </ac:picMkLst>
        </pc:picChg>
        <pc:picChg chg="add del mod">
          <ac:chgData name="Anika Huizinga" userId="2c3cef00-bc07-4486-91d7-609e0a84b596" providerId="ADAL" clId="{23807DB5-00C5-4048-BCB8-D3E69B4AEAE4}" dt="2021-11-30T22:07:02.942" v="459"/>
          <ac:picMkLst>
            <pc:docMk/>
            <pc:sldMk cId="1424024513" sldId="402"/>
            <ac:picMk id="9" creationId="{F8E4BAF0-8F5D-43B9-A13A-2B1D4A98C5D9}"/>
          </ac:picMkLst>
        </pc:picChg>
        <pc:picChg chg="add mod">
          <ac:chgData name="Anika Huizinga" userId="2c3cef00-bc07-4486-91d7-609e0a84b596" providerId="ADAL" clId="{23807DB5-00C5-4048-BCB8-D3E69B4AEAE4}" dt="2021-11-30T22:07:37.431" v="466" actId="1076"/>
          <ac:picMkLst>
            <pc:docMk/>
            <pc:sldMk cId="1424024513" sldId="402"/>
            <ac:picMk id="10" creationId="{6F4A3A3E-6CDC-4381-A5D0-39F7588C7369}"/>
          </ac:picMkLst>
        </pc:picChg>
        <pc:picChg chg="add del mod">
          <ac:chgData name="Anika Huizinga" userId="2c3cef00-bc07-4486-91d7-609e0a84b596" providerId="ADAL" clId="{23807DB5-00C5-4048-BCB8-D3E69B4AEAE4}" dt="2021-11-30T22:02:26.992" v="454" actId="478"/>
          <ac:picMkLst>
            <pc:docMk/>
            <pc:sldMk cId="1424024513" sldId="402"/>
            <ac:picMk id="2050" creationId="{9DCD0EAF-94FC-41F0-B57A-3216BB1C3EE5}"/>
          </ac:picMkLst>
        </pc:picChg>
        <pc:picChg chg="add del">
          <ac:chgData name="Anika Huizinga" userId="2c3cef00-bc07-4486-91d7-609e0a84b596" providerId="ADAL" clId="{23807DB5-00C5-4048-BCB8-D3E69B4AEAE4}" dt="2021-11-30T22:07:09.958" v="461" actId="478"/>
          <ac:picMkLst>
            <pc:docMk/>
            <pc:sldMk cId="1424024513" sldId="402"/>
            <ac:picMk id="2052" creationId="{D7D9B1FA-84A8-4BDC-AFDE-675773B8E7B3}"/>
          </ac:picMkLst>
        </pc:picChg>
      </pc:sldChg>
      <pc:sldChg chg="addSp delSp modSp add mod modClrScheme delAnim modAnim chgLayout">
        <pc:chgData name="Anika Huizinga" userId="2c3cef00-bc07-4486-91d7-609e0a84b596" providerId="ADAL" clId="{23807DB5-00C5-4048-BCB8-D3E69B4AEAE4}" dt="2021-12-01T20:12:12.336" v="1693" actId="1076"/>
        <pc:sldMkLst>
          <pc:docMk/>
          <pc:sldMk cId="4283935274" sldId="404"/>
        </pc:sldMkLst>
        <pc:spChg chg="add del mod">
          <ac:chgData name="Anika Huizinga" userId="2c3cef00-bc07-4486-91d7-609e0a84b596" providerId="ADAL" clId="{23807DB5-00C5-4048-BCB8-D3E69B4AEAE4}" dt="2021-12-01T00:07:19.277" v="713"/>
          <ac:spMkLst>
            <pc:docMk/>
            <pc:sldMk cId="4283935274" sldId="404"/>
            <ac:spMk id="3" creationId="{1707F29E-829C-4247-BBA4-FEC5DF1E85F2}"/>
          </ac:spMkLst>
        </pc:spChg>
        <pc:spChg chg="del">
          <ac:chgData name="Anika Huizinga" userId="2c3cef00-bc07-4486-91d7-609e0a84b596" providerId="ADAL" clId="{23807DB5-00C5-4048-BCB8-D3E69B4AEAE4}" dt="2021-12-01T00:04:50.135" v="635" actId="478"/>
          <ac:spMkLst>
            <pc:docMk/>
            <pc:sldMk cId="4283935274" sldId="404"/>
            <ac:spMk id="7" creationId="{A15FDE80-12BC-4DA2-9D5D-3E5B27E0E11D}"/>
          </ac:spMkLst>
        </pc:spChg>
        <pc:spChg chg="del mod">
          <ac:chgData name="Anika Huizinga" userId="2c3cef00-bc07-4486-91d7-609e0a84b596" providerId="ADAL" clId="{23807DB5-00C5-4048-BCB8-D3E69B4AEAE4}" dt="2021-12-01T00:05:11.155" v="639" actId="478"/>
          <ac:spMkLst>
            <pc:docMk/>
            <pc:sldMk cId="4283935274" sldId="404"/>
            <ac:spMk id="8" creationId="{0E0ED996-56A2-443E-9DB3-D5967AC8E66E}"/>
          </ac:spMkLst>
        </pc:spChg>
        <pc:spChg chg="del">
          <ac:chgData name="Anika Huizinga" userId="2c3cef00-bc07-4486-91d7-609e0a84b596" providerId="ADAL" clId="{23807DB5-00C5-4048-BCB8-D3E69B4AEAE4}" dt="2021-12-01T00:05:12.561" v="640" actId="478"/>
          <ac:spMkLst>
            <pc:docMk/>
            <pc:sldMk cId="4283935274" sldId="404"/>
            <ac:spMk id="9" creationId="{E2980045-9F6B-4934-94CB-D971A6F96DA6}"/>
          </ac:spMkLst>
        </pc:spChg>
        <pc:spChg chg="add del mod">
          <ac:chgData name="Anika Huizinga" userId="2c3cef00-bc07-4486-91d7-609e0a84b596" providerId="ADAL" clId="{23807DB5-00C5-4048-BCB8-D3E69B4AEAE4}" dt="2021-12-01T00:04:55.061" v="636" actId="478"/>
          <ac:spMkLst>
            <pc:docMk/>
            <pc:sldMk cId="4283935274" sldId="404"/>
            <ac:spMk id="10" creationId="{E2E2BBB8-CEFE-46C7-92E1-9C4F77FA560E}"/>
          </ac:spMkLst>
        </pc:spChg>
        <pc:spChg chg="add del mod ord">
          <ac:chgData name="Anika Huizinga" userId="2c3cef00-bc07-4486-91d7-609e0a84b596" providerId="ADAL" clId="{23807DB5-00C5-4048-BCB8-D3E69B4AEAE4}" dt="2021-12-01T00:07:31.195" v="715" actId="478"/>
          <ac:spMkLst>
            <pc:docMk/>
            <pc:sldMk cId="4283935274" sldId="404"/>
            <ac:spMk id="11" creationId="{8A7B990C-F7E0-44AC-BFEB-F20CC2AC3F06}"/>
          </ac:spMkLst>
        </pc:spChg>
        <pc:spChg chg="add del mod ord">
          <ac:chgData name="Anika Huizinga" userId="2c3cef00-bc07-4486-91d7-609e0a84b596" providerId="ADAL" clId="{23807DB5-00C5-4048-BCB8-D3E69B4AEAE4}" dt="2021-12-01T00:08:31.328" v="716"/>
          <ac:spMkLst>
            <pc:docMk/>
            <pc:sldMk cId="4283935274" sldId="404"/>
            <ac:spMk id="12" creationId="{6F718661-A2F2-4135-AC6C-AB8CD5B826B5}"/>
          </ac:spMkLst>
        </pc:spChg>
        <pc:spChg chg="add mod">
          <ac:chgData name="Anika Huizinga" userId="2c3cef00-bc07-4486-91d7-609e0a84b596" providerId="ADAL" clId="{23807DB5-00C5-4048-BCB8-D3E69B4AEAE4}" dt="2021-12-01T20:12:12.336" v="1693" actId="1076"/>
          <ac:spMkLst>
            <pc:docMk/>
            <pc:sldMk cId="4283935274" sldId="404"/>
            <ac:spMk id="13" creationId="{8F23754E-6687-4AA8-8B36-2FDC8CFAB387}"/>
          </ac:spMkLst>
        </pc:spChg>
        <pc:spChg chg="add mod">
          <ac:chgData name="Anika Huizinga" userId="2c3cef00-bc07-4486-91d7-609e0a84b596" providerId="ADAL" clId="{23807DB5-00C5-4048-BCB8-D3E69B4AEAE4}" dt="2021-12-01T19:02:29.332" v="1447" actId="1076"/>
          <ac:spMkLst>
            <pc:docMk/>
            <pc:sldMk cId="4283935274" sldId="404"/>
            <ac:spMk id="16" creationId="{50E99C3A-B410-4E13-B33C-C8DB22738100}"/>
          </ac:spMkLst>
        </pc:spChg>
        <pc:graphicFrameChg chg="del">
          <ac:chgData name="Anika Huizinga" userId="2c3cef00-bc07-4486-91d7-609e0a84b596" providerId="ADAL" clId="{23807DB5-00C5-4048-BCB8-D3E69B4AEAE4}" dt="2021-12-01T00:04:46.129" v="634" actId="478"/>
          <ac:graphicFrameMkLst>
            <pc:docMk/>
            <pc:sldMk cId="4283935274" sldId="404"/>
            <ac:graphicFrameMk id="6" creationId="{FF1A61C2-1220-4932-B40D-044E24703580}"/>
          </ac:graphicFrameMkLst>
        </pc:graphicFrameChg>
        <pc:picChg chg="add mod ord">
          <ac:chgData name="Anika Huizinga" userId="2c3cef00-bc07-4486-91d7-609e0a84b596" providerId="ADAL" clId="{23807DB5-00C5-4048-BCB8-D3E69B4AEAE4}" dt="2021-12-01T19:02:16.751" v="1445" actId="1076"/>
          <ac:picMkLst>
            <pc:docMk/>
            <pc:sldMk cId="4283935274" sldId="404"/>
            <ac:picMk id="3074" creationId="{EA254B2D-D0A1-4A70-ADA2-2D1C123A737A}"/>
          </ac:picMkLst>
        </pc:picChg>
        <pc:picChg chg="add mod">
          <ac:chgData name="Anika Huizinga" userId="2c3cef00-bc07-4486-91d7-609e0a84b596" providerId="ADAL" clId="{23807DB5-00C5-4048-BCB8-D3E69B4AEAE4}" dt="2021-12-01T19:02:29.332" v="1447" actId="1076"/>
          <ac:picMkLst>
            <pc:docMk/>
            <pc:sldMk cId="4283935274" sldId="404"/>
            <ac:picMk id="3076" creationId="{1CE7D178-3D0C-4A7D-B634-F98B25E4DAA3}"/>
          </ac:picMkLst>
        </pc:picChg>
      </pc:sldChg>
      <pc:sldChg chg="addSp delSp modSp add mod modClrScheme delAnim modAnim chgLayout">
        <pc:chgData name="Anika Huizinga" userId="2c3cef00-bc07-4486-91d7-609e0a84b596" providerId="ADAL" clId="{23807DB5-00C5-4048-BCB8-D3E69B4AEAE4}" dt="2021-12-01T01:33:12.946" v="854"/>
        <pc:sldMkLst>
          <pc:docMk/>
          <pc:sldMk cId="837163965" sldId="409"/>
        </pc:sldMkLst>
        <pc:spChg chg="add del mod ord">
          <ac:chgData name="Anika Huizinga" userId="2c3cef00-bc07-4486-91d7-609e0a84b596" providerId="ADAL" clId="{23807DB5-00C5-4048-BCB8-D3E69B4AEAE4}" dt="2021-12-01T01:27:06.027" v="766" actId="700"/>
          <ac:spMkLst>
            <pc:docMk/>
            <pc:sldMk cId="837163965" sldId="409"/>
            <ac:spMk id="2" creationId="{596F4BCB-DF4D-4461-8149-0F279B1BB804}"/>
          </ac:spMkLst>
        </pc:spChg>
        <pc:spChg chg="add del mod">
          <ac:chgData name="Anika Huizinga" userId="2c3cef00-bc07-4486-91d7-609e0a84b596" providerId="ADAL" clId="{23807DB5-00C5-4048-BCB8-D3E69B4AEAE4}" dt="2021-12-01T01:27:06.027" v="766" actId="700"/>
          <ac:spMkLst>
            <pc:docMk/>
            <pc:sldMk cId="837163965" sldId="409"/>
            <ac:spMk id="3" creationId="{50995E18-081B-4AE8-B2A2-9C0AD4487831}"/>
          </ac:spMkLst>
        </pc:spChg>
        <pc:spChg chg="add del mod ord">
          <ac:chgData name="Anika Huizinga" userId="2c3cef00-bc07-4486-91d7-609e0a84b596" providerId="ADAL" clId="{23807DB5-00C5-4048-BCB8-D3E69B4AEAE4}" dt="2021-12-01T01:27:10.065" v="767" actId="478"/>
          <ac:spMkLst>
            <pc:docMk/>
            <pc:sldMk cId="837163965" sldId="409"/>
            <ac:spMk id="4" creationId="{8F35AE97-B58C-462A-9555-5D593CBE5A31}"/>
          </ac:spMkLst>
        </pc:spChg>
        <pc:spChg chg="add del mod ord">
          <ac:chgData name="Anika Huizinga" userId="2c3cef00-bc07-4486-91d7-609e0a84b596" providerId="ADAL" clId="{23807DB5-00C5-4048-BCB8-D3E69B4AEAE4}" dt="2021-12-01T01:27:20.062" v="768"/>
          <ac:spMkLst>
            <pc:docMk/>
            <pc:sldMk cId="837163965" sldId="409"/>
            <ac:spMk id="6" creationId="{271FE5A9-5A7B-43B4-B28E-55B13A41245D}"/>
          </ac:spMkLst>
        </pc:spChg>
        <pc:spChg chg="add mod">
          <ac:chgData name="Anika Huizinga" userId="2c3cef00-bc07-4486-91d7-609e0a84b596" providerId="ADAL" clId="{23807DB5-00C5-4048-BCB8-D3E69B4AEAE4}" dt="2021-12-01T01:29:24.106" v="784" actId="208"/>
          <ac:spMkLst>
            <pc:docMk/>
            <pc:sldMk cId="837163965" sldId="409"/>
            <ac:spMk id="7" creationId="{1A1152C9-3B3B-42B3-817A-A72E3B1EA576}"/>
          </ac:spMkLst>
        </pc:spChg>
        <pc:spChg chg="add mod">
          <ac:chgData name="Anika Huizinga" userId="2c3cef00-bc07-4486-91d7-609e0a84b596" providerId="ADAL" clId="{23807DB5-00C5-4048-BCB8-D3E69B4AEAE4}" dt="2021-12-01T01:29:24.106" v="784" actId="208"/>
          <ac:spMkLst>
            <pc:docMk/>
            <pc:sldMk cId="837163965" sldId="409"/>
            <ac:spMk id="12" creationId="{C874A9A9-1B97-4163-AFFF-E99C589DE5F9}"/>
          </ac:spMkLst>
        </pc:spChg>
        <pc:picChg chg="add mod">
          <ac:chgData name="Anika Huizinga" userId="2c3cef00-bc07-4486-91d7-609e0a84b596" providerId="ADAL" clId="{23807DB5-00C5-4048-BCB8-D3E69B4AEAE4}" dt="2021-12-01T01:28:06.758" v="770" actId="1076"/>
          <ac:picMkLst>
            <pc:docMk/>
            <pc:sldMk cId="837163965" sldId="409"/>
            <ac:picMk id="9" creationId="{4130C0F1-6E3F-4FBE-BE71-3F9AFF51466E}"/>
          </ac:picMkLst>
        </pc:picChg>
        <pc:picChg chg="add del mod">
          <ac:chgData name="Anika Huizinga" userId="2c3cef00-bc07-4486-91d7-609e0a84b596" providerId="ADAL" clId="{23807DB5-00C5-4048-BCB8-D3E69B4AEAE4}" dt="2021-12-01T01:28:49.797" v="775" actId="478"/>
          <ac:picMkLst>
            <pc:docMk/>
            <pc:sldMk cId="837163965" sldId="409"/>
            <ac:picMk id="10" creationId="{14239615-4514-49DE-942A-6AE0B59AB3D0}"/>
          </ac:picMkLst>
        </pc:picChg>
        <pc:picChg chg="del">
          <ac:chgData name="Anika Huizinga" userId="2c3cef00-bc07-4486-91d7-609e0a84b596" providerId="ADAL" clId="{23807DB5-00C5-4048-BCB8-D3E69B4AEAE4}" dt="2021-12-01T01:26:59.593" v="764" actId="478"/>
          <ac:picMkLst>
            <pc:docMk/>
            <pc:sldMk cId="837163965" sldId="409"/>
            <ac:picMk id="3074" creationId="{EA254B2D-D0A1-4A70-ADA2-2D1C123A737A}"/>
          </ac:picMkLst>
        </pc:picChg>
        <pc:picChg chg="del">
          <ac:chgData name="Anika Huizinga" userId="2c3cef00-bc07-4486-91d7-609e0a84b596" providerId="ADAL" clId="{23807DB5-00C5-4048-BCB8-D3E69B4AEAE4}" dt="2021-12-01T01:27:00.603" v="765" actId="478"/>
          <ac:picMkLst>
            <pc:docMk/>
            <pc:sldMk cId="837163965" sldId="409"/>
            <ac:picMk id="3076" creationId="{1CE7D178-3D0C-4A7D-B634-F98B25E4DAA3}"/>
          </ac:picMkLst>
        </pc:picChg>
      </pc:sldChg>
      <pc:sldChg chg="addSp delSp modSp add mod ord delAnim modAnim modCm">
        <pc:chgData name="Anika Huizinga" userId="2c3cef00-bc07-4486-91d7-609e0a84b596" providerId="ADAL" clId="{23807DB5-00C5-4048-BCB8-D3E69B4AEAE4}" dt="2021-12-01T19:01:19.673" v="1429"/>
        <pc:sldMkLst>
          <pc:docMk/>
          <pc:sldMk cId="2065206124" sldId="411"/>
        </pc:sldMkLst>
        <pc:spChg chg="add del mod">
          <ac:chgData name="Anika Huizinga" userId="2c3cef00-bc07-4486-91d7-609e0a84b596" providerId="ADAL" clId="{23807DB5-00C5-4048-BCB8-D3E69B4AEAE4}" dt="2021-12-01T16:38:28.304" v="961" actId="478"/>
          <ac:spMkLst>
            <pc:docMk/>
            <pc:sldMk cId="2065206124" sldId="411"/>
            <ac:spMk id="3" creationId="{CB9387E6-3FD9-4A12-AE0F-90BB13EE766E}"/>
          </ac:spMkLst>
        </pc:spChg>
        <pc:spChg chg="add del mod">
          <ac:chgData name="Anika Huizinga" userId="2c3cef00-bc07-4486-91d7-609e0a84b596" providerId="ADAL" clId="{23807DB5-00C5-4048-BCB8-D3E69B4AEAE4}" dt="2021-12-01T17:12:12.809" v="1362" actId="478"/>
          <ac:spMkLst>
            <pc:docMk/>
            <pc:sldMk cId="2065206124" sldId="411"/>
            <ac:spMk id="4" creationId="{EA6CA212-770B-4641-930A-E23791CC65A9}"/>
          </ac:spMkLst>
        </pc:spChg>
        <pc:spChg chg="mod">
          <ac:chgData name="Anika Huizinga" userId="2c3cef00-bc07-4486-91d7-609e0a84b596" providerId="ADAL" clId="{23807DB5-00C5-4048-BCB8-D3E69B4AEAE4}" dt="2021-12-01T16:38:25.308" v="959"/>
          <ac:spMkLst>
            <pc:docMk/>
            <pc:sldMk cId="2065206124" sldId="411"/>
            <ac:spMk id="6" creationId="{490824E8-589F-48AD-AE05-CF70A1811685}"/>
          </ac:spMkLst>
        </pc:spChg>
        <pc:spChg chg="mod">
          <ac:chgData name="Anika Huizinga" userId="2c3cef00-bc07-4486-91d7-609e0a84b596" providerId="ADAL" clId="{23807DB5-00C5-4048-BCB8-D3E69B4AEAE4}" dt="2021-12-01T16:38:25.308" v="959"/>
          <ac:spMkLst>
            <pc:docMk/>
            <pc:sldMk cId="2065206124" sldId="411"/>
            <ac:spMk id="7" creationId="{62647BE0-1E5F-4B67-B1B6-D2B4C3667FD6}"/>
          </ac:spMkLst>
        </pc:spChg>
        <pc:spChg chg="mod">
          <ac:chgData name="Anika Huizinga" userId="2c3cef00-bc07-4486-91d7-609e0a84b596" providerId="ADAL" clId="{23807DB5-00C5-4048-BCB8-D3E69B4AEAE4}" dt="2021-12-01T16:38:25.308" v="959"/>
          <ac:spMkLst>
            <pc:docMk/>
            <pc:sldMk cId="2065206124" sldId="411"/>
            <ac:spMk id="8" creationId="{F18105AD-31DE-4544-A5C9-2ABEAF390334}"/>
          </ac:spMkLst>
        </pc:spChg>
        <pc:spChg chg="mod">
          <ac:chgData name="Anika Huizinga" userId="2c3cef00-bc07-4486-91d7-609e0a84b596" providerId="ADAL" clId="{23807DB5-00C5-4048-BCB8-D3E69B4AEAE4}" dt="2021-12-01T16:38:25.308" v="959"/>
          <ac:spMkLst>
            <pc:docMk/>
            <pc:sldMk cId="2065206124" sldId="411"/>
            <ac:spMk id="9" creationId="{E860A452-854D-4DB8-BAC2-3B861DD93B97}"/>
          </ac:spMkLst>
        </pc:spChg>
        <pc:spChg chg="add del mod">
          <ac:chgData name="Anika Huizinga" userId="2c3cef00-bc07-4486-91d7-609e0a84b596" providerId="ADAL" clId="{23807DB5-00C5-4048-BCB8-D3E69B4AEAE4}" dt="2021-12-01T16:38:26.470" v="960"/>
          <ac:spMkLst>
            <pc:docMk/>
            <pc:sldMk cId="2065206124" sldId="411"/>
            <ac:spMk id="10" creationId="{6E63DD6B-2918-4210-8F83-25756FCC874C}"/>
          </ac:spMkLst>
        </pc:spChg>
        <pc:spChg chg="add del mod">
          <ac:chgData name="Anika Huizinga" userId="2c3cef00-bc07-4486-91d7-609e0a84b596" providerId="ADAL" clId="{23807DB5-00C5-4048-BCB8-D3E69B4AEAE4}" dt="2021-12-01T16:38:26.470" v="960"/>
          <ac:spMkLst>
            <pc:docMk/>
            <pc:sldMk cId="2065206124" sldId="411"/>
            <ac:spMk id="11" creationId="{20C14314-278B-41C4-B87D-9944CBF7A00C}"/>
          </ac:spMkLst>
        </pc:spChg>
        <pc:spChg chg="add del mod">
          <ac:chgData name="Anika Huizinga" userId="2c3cef00-bc07-4486-91d7-609e0a84b596" providerId="ADAL" clId="{23807DB5-00C5-4048-BCB8-D3E69B4AEAE4}" dt="2021-12-01T16:38:26.470" v="960"/>
          <ac:spMkLst>
            <pc:docMk/>
            <pc:sldMk cId="2065206124" sldId="411"/>
            <ac:spMk id="12" creationId="{666B9563-0907-4564-B214-CA0A59877FFD}"/>
          </ac:spMkLst>
        </pc:spChg>
        <pc:spChg chg="add del mod">
          <ac:chgData name="Anika Huizinga" userId="2c3cef00-bc07-4486-91d7-609e0a84b596" providerId="ADAL" clId="{23807DB5-00C5-4048-BCB8-D3E69B4AEAE4}" dt="2021-12-01T16:38:26.470" v="960"/>
          <ac:spMkLst>
            <pc:docMk/>
            <pc:sldMk cId="2065206124" sldId="411"/>
            <ac:spMk id="13" creationId="{5BD571B4-1E55-41A5-A265-4D31BA2F3B9F}"/>
          </ac:spMkLst>
        </pc:spChg>
        <pc:spChg chg="add del mod">
          <ac:chgData name="Anika Huizinga" userId="2c3cef00-bc07-4486-91d7-609e0a84b596" providerId="ADAL" clId="{23807DB5-00C5-4048-BCB8-D3E69B4AEAE4}" dt="2021-12-01T16:38:26.470" v="960"/>
          <ac:spMkLst>
            <pc:docMk/>
            <pc:sldMk cId="2065206124" sldId="411"/>
            <ac:spMk id="15" creationId="{4DAB75D0-F38D-41DE-A698-495186220DC7}"/>
          </ac:spMkLst>
        </pc:spChg>
        <pc:spChg chg="add del mod">
          <ac:chgData name="Anika Huizinga" userId="2c3cef00-bc07-4486-91d7-609e0a84b596" providerId="ADAL" clId="{23807DB5-00C5-4048-BCB8-D3E69B4AEAE4}" dt="2021-12-01T16:38:26.470" v="960"/>
          <ac:spMkLst>
            <pc:docMk/>
            <pc:sldMk cId="2065206124" sldId="411"/>
            <ac:spMk id="16" creationId="{DA83B545-43C8-4BCC-B4E1-302C43026589}"/>
          </ac:spMkLst>
        </pc:spChg>
        <pc:spChg chg="add del mod">
          <ac:chgData name="Anika Huizinga" userId="2c3cef00-bc07-4486-91d7-609e0a84b596" providerId="ADAL" clId="{23807DB5-00C5-4048-BCB8-D3E69B4AEAE4}" dt="2021-12-01T16:38:26.470" v="960"/>
          <ac:spMkLst>
            <pc:docMk/>
            <pc:sldMk cId="2065206124" sldId="411"/>
            <ac:spMk id="17" creationId="{D3FA510C-F81D-44B2-846D-E023F62BC50C}"/>
          </ac:spMkLst>
        </pc:spChg>
        <pc:spChg chg="mod topLvl">
          <ac:chgData name="Anika Huizinga" userId="2c3cef00-bc07-4486-91d7-609e0a84b596" providerId="ADAL" clId="{23807DB5-00C5-4048-BCB8-D3E69B4AEAE4}" dt="2021-12-01T17:13:50.015" v="1371" actId="1076"/>
          <ac:spMkLst>
            <pc:docMk/>
            <pc:sldMk cId="2065206124" sldId="411"/>
            <ac:spMk id="19" creationId="{4FD8CC79-D220-4E57-B5FB-B21B9FB9B5FD}"/>
          </ac:spMkLst>
        </pc:spChg>
        <pc:spChg chg="mod topLvl">
          <ac:chgData name="Anika Huizinga" userId="2c3cef00-bc07-4486-91d7-609e0a84b596" providerId="ADAL" clId="{23807DB5-00C5-4048-BCB8-D3E69B4AEAE4}" dt="2021-12-01T17:13:50.015" v="1371" actId="1076"/>
          <ac:spMkLst>
            <pc:docMk/>
            <pc:sldMk cId="2065206124" sldId="411"/>
            <ac:spMk id="20" creationId="{AE086B9C-E485-49BC-8309-3E754BB195F1}"/>
          </ac:spMkLst>
        </pc:spChg>
        <pc:spChg chg="del mod">
          <ac:chgData name="Anika Huizinga" userId="2c3cef00-bc07-4486-91d7-609e0a84b596" providerId="ADAL" clId="{23807DB5-00C5-4048-BCB8-D3E69B4AEAE4}" dt="2021-12-01T17:12:09.153" v="1361" actId="478"/>
          <ac:spMkLst>
            <pc:docMk/>
            <pc:sldMk cId="2065206124" sldId="411"/>
            <ac:spMk id="21" creationId="{1E190F55-B3EA-49FE-8C9A-B7D66AFB9AD3}"/>
          </ac:spMkLst>
        </pc:spChg>
        <pc:spChg chg="mod topLvl">
          <ac:chgData name="Anika Huizinga" userId="2c3cef00-bc07-4486-91d7-609e0a84b596" providerId="ADAL" clId="{23807DB5-00C5-4048-BCB8-D3E69B4AEAE4}" dt="2021-12-01T17:13:50.015" v="1371" actId="1076"/>
          <ac:spMkLst>
            <pc:docMk/>
            <pc:sldMk cId="2065206124" sldId="411"/>
            <ac:spMk id="22" creationId="{314113A0-D451-46C6-9DBB-4EDDA39F9CB1}"/>
          </ac:spMkLst>
        </pc:spChg>
        <pc:spChg chg="mod topLvl">
          <ac:chgData name="Anika Huizinga" userId="2c3cef00-bc07-4486-91d7-609e0a84b596" providerId="ADAL" clId="{23807DB5-00C5-4048-BCB8-D3E69B4AEAE4}" dt="2021-12-01T17:13:50.015" v="1371" actId="1076"/>
          <ac:spMkLst>
            <pc:docMk/>
            <pc:sldMk cId="2065206124" sldId="411"/>
            <ac:spMk id="23" creationId="{65B66BDF-A243-44D6-8963-73F54E2642A6}"/>
          </ac:spMkLst>
        </pc:spChg>
        <pc:spChg chg="add mod">
          <ac:chgData name="Anika Huizinga" userId="2c3cef00-bc07-4486-91d7-609e0a84b596" providerId="ADAL" clId="{23807DB5-00C5-4048-BCB8-D3E69B4AEAE4}" dt="2021-12-01T17:13:30.974" v="1368" actId="14100"/>
          <ac:spMkLst>
            <pc:docMk/>
            <pc:sldMk cId="2065206124" sldId="411"/>
            <ac:spMk id="24" creationId="{83C44E4A-1A4C-4E47-8858-8694DC89768A}"/>
          </ac:spMkLst>
        </pc:spChg>
        <pc:spChg chg="add mod">
          <ac:chgData name="Anika Huizinga" userId="2c3cef00-bc07-4486-91d7-609e0a84b596" providerId="ADAL" clId="{23807DB5-00C5-4048-BCB8-D3E69B4AEAE4}" dt="2021-12-01T17:13:30.974" v="1368" actId="14100"/>
          <ac:spMkLst>
            <pc:docMk/>
            <pc:sldMk cId="2065206124" sldId="411"/>
            <ac:spMk id="25" creationId="{3B18E33F-877B-46A4-B4B0-931201182720}"/>
          </ac:spMkLst>
        </pc:spChg>
        <pc:spChg chg="add mod">
          <ac:chgData name="Anika Huizinga" userId="2c3cef00-bc07-4486-91d7-609e0a84b596" providerId="ADAL" clId="{23807DB5-00C5-4048-BCB8-D3E69B4AEAE4}" dt="2021-12-01T17:13:30.974" v="1368" actId="14100"/>
          <ac:spMkLst>
            <pc:docMk/>
            <pc:sldMk cId="2065206124" sldId="411"/>
            <ac:spMk id="26" creationId="{C519751B-328C-489D-AFE4-B1E80E119C01}"/>
          </ac:spMkLst>
        </pc:spChg>
        <pc:spChg chg="add mod">
          <ac:chgData name="Anika Huizinga" userId="2c3cef00-bc07-4486-91d7-609e0a84b596" providerId="ADAL" clId="{23807DB5-00C5-4048-BCB8-D3E69B4AEAE4}" dt="2021-12-01T17:13:30.974" v="1368" actId="14100"/>
          <ac:spMkLst>
            <pc:docMk/>
            <pc:sldMk cId="2065206124" sldId="411"/>
            <ac:spMk id="27" creationId="{EBB6F3C7-42A4-4397-A912-2A559426CB50}"/>
          </ac:spMkLst>
        </pc:spChg>
        <pc:spChg chg="add mod">
          <ac:chgData name="Anika Huizinga" userId="2c3cef00-bc07-4486-91d7-609e0a84b596" providerId="ADAL" clId="{23807DB5-00C5-4048-BCB8-D3E69B4AEAE4}" dt="2021-12-01T17:13:30.974" v="1368" actId="14100"/>
          <ac:spMkLst>
            <pc:docMk/>
            <pc:sldMk cId="2065206124" sldId="411"/>
            <ac:spMk id="28" creationId="{A81C8415-2BE3-41A6-95A7-BAE446A0CAC4}"/>
          </ac:spMkLst>
        </pc:spChg>
        <pc:spChg chg="add mod">
          <ac:chgData name="Anika Huizinga" userId="2c3cef00-bc07-4486-91d7-609e0a84b596" providerId="ADAL" clId="{23807DB5-00C5-4048-BCB8-D3E69B4AEAE4}" dt="2021-12-01T17:13:30.974" v="1368" actId="14100"/>
          <ac:spMkLst>
            <pc:docMk/>
            <pc:sldMk cId="2065206124" sldId="411"/>
            <ac:spMk id="29" creationId="{3ACDE3E1-54F4-49D5-8B92-99F7292E08BA}"/>
          </ac:spMkLst>
        </pc:spChg>
        <pc:spChg chg="add mod">
          <ac:chgData name="Anika Huizinga" userId="2c3cef00-bc07-4486-91d7-609e0a84b596" providerId="ADAL" clId="{23807DB5-00C5-4048-BCB8-D3E69B4AEAE4}" dt="2021-12-01T17:13:30.974" v="1368" actId="14100"/>
          <ac:spMkLst>
            <pc:docMk/>
            <pc:sldMk cId="2065206124" sldId="411"/>
            <ac:spMk id="30" creationId="{D704F4FF-E674-48AE-BA00-4EF9102BA92E}"/>
          </ac:spMkLst>
        </pc:spChg>
        <pc:spChg chg="add mod ord">
          <ac:chgData name="Anika Huizinga" userId="2c3cef00-bc07-4486-91d7-609e0a84b596" providerId="ADAL" clId="{23807DB5-00C5-4048-BCB8-D3E69B4AEAE4}" dt="2021-12-01T17:12:35.179" v="1363" actId="1076"/>
          <ac:spMkLst>
            <pc:docMk/>
            <pc:sldMk cId="2065206124" sldId="411"/>
            <ac:spMk id="31" creationId="{0092094F-6E3A-4564-96C6-824612CD030B}"/>
          </ac:spMkLst>
        </pc:spChg>
        <pc:grpChg chg="add del mod">
          <ac:chgData name="Anika Huizinga" userId="2c3cef00-bc07-4486-91d7-609e0a84b596" providerId="ADAL" clId="{23807DB5-00C5-4048-BCB8-D3E69B4AEAE4}" dt="2021-12-01T16:38:26.470" v="960"/>
          <ac:grpSpMkLst>
            <pc:docMk/>
            <pc:sldMk cId="2065206124" sldId="411"/>
            <ac:grpSpMk id="5" creationId="{40D2781F-C9E5-4F2D-BFD9-9854D3A8A160}"/>
          </ac:grpSpMkLst>
        </pc:grpChg>
        <pc:grpChg chg="add del mod">
          <ac:chgData name="Anika Huizinga" userId="2c3cef00-bc07-4486-91d7-609e0a84b596" providerId="ADAL" clId="{23807DB5-00C5-4048-BCB8-D3E69B4AEAE4}" dt="2021-12-01T17:11:42.111" v="1356" actId="165"/>
          <ac:grpSpMkLst>
            <pc:docMk/>
            <pc:sldMk cId="2065206124" sldId="411"/>
            <ac:grpSpMk id="18" creationId="{B96EAC80-C6C5-4007-BBD6-332C5CB81B8C}"/>
          </ac:grpSpMkLst>
        </pc:grpChg>
        <pc:picChg chg="del">
          <ac:chgData name="Anika Huizinga" userId="2c3cef00-bc07-4486-91d7-609e0a84b596" providerId="ADAL" clId="{23807DB5-00C5-4048-BCB8-D3E69B4AEAE4}" dt="2021-12-01T01:39:12.668" v="920" actId="478"/>
          <ac:picMkLst>
            <pc:docMk/>
            <pc:sldMk cId="2065206124" sldId="411"/>
            <ac:picMk id="7" creationId="{D2239073-B10F-446C-94A1-15C2C49CCE29}"/>
          </ac:picMkLst>
        </pc:picChg>
        <pc:picChg chg="del">
          <ac:chgData name="Anika Huizinga" userId="2c3cef00-bc07-4486-91d7-609e0a84b596" providerId="ADAL" clId="{23807DB5-00C5-4048-BCB8-D3E69B4AEAE4}" dt="2021-12-01T01:39:13.525" v="921" actId="478"/>
          <ac:picMkLst>
            <pc:docMk/>
            <pc:sldMk cId="2065206124" sldId="411"/>
            <ac:picMk id="8" creationId="{9EA5D8B8-3CF0-4870-A2F9-C1241A6B1C55}"/>
          </ac:picMkLst>
        </pc:picChg>
        <pc:picChg chg="del">
          <ac:chgData name="Anika Huizinga" userId="2c3cef00-bc07-4486-91d7-609e0a84b596" providerId="ADAL" clId="{23807DB5-00C5-4048-BCB8-D3E69B4AEAE4}" dt="2021-12-01T01:39:10.958" v="917" actId="478"/>
          <ac:picMkLst>
            <pc:docMk/>
            <pc:sldMk cId="2065206124" sldId="411"/>
            <ac:picMk id="10" creationId="{0EF25181-44BB-4A2C-A1DB-35E2DECD5658}"/>
          </ac:picMkLst>
        </pc:picChg>
        <pc:picChg chg="del">
          <ac:chgData name="Anika Huizinga" userId="2c3cef00-bc07-4486-91d7-609e0a84b596" providerId="ADAL" clId="{23807DB5-00C5-4048-BCB8-D3E69B4AEAE4}" dt="2021-12-01T01:39:09.028" v="916" actId="478"/>
          <ac:picMkLst>
            <pc:docMk/>
            <pc:sldMk cId="2065206124" sldId="411"/>
            <ac:picMk id="12" creationId="{4F2803C3-7251-4431-B9CC-C6C9CB249433}"/>
          </ac:picMkLst>
        </pc:picChg>
        <pc:picChg chg="del">
          <ac:chgData name="Anika Huizinga" userId="2c3cef00-bc07-4486-91d7-609e0a84b596" providerId="ADAL" clId="{23807DB5-00C5-4048-BCB8-D3E69B4AEAE4}" dt="2021-12-01T01:39:09.028" v="916" actId="478"/>
          <ac:picMkLst>
            <pc:docMk/>
            <pc:sldMk cId="2065206124" sldId="411"/>
            <ac:picMk id="17" creationId="{1F33B9E3-2413-459F-A6D5-35D40780DFFA}"/>
          </ac:picMkLst>
        </pc:picChg>
        <pc:picChg chg="del">
          <ac:chgData name="Anika Huizinga" userId="2c3cef00-bc07-4486-91d7-609e0a84b596" providerId="ADAL" clId="{23807DB5-00C5-4048-BCB8-D3E69B4AEAE4}" dt="2021-12-01T01:39:09.028" v="916" actId="478"/>
          <ac:picMkLst>
            <pc:docMk/>
            <pc:sldMk cId="2065206124" sldId="411"/>
            <ac:picMk id="18" creationId="{D77B036D-4F1C-4239-97E8-89B0F2E2B4D8}"/>
          </ac:picMkLst>
        </pc:picChg>
        <pc:picChg chg="del">
          <ac:chgData name="Anika Huizinga" userId="2c3cef00-bc07-4486-91d7-609e0a84b596" providerId="ADAL" clId="{23807DB5-00C5-4048-BCB8-D3E69B4AEAE4}" dt="2021-12-01T01:39:09.028" v="916" actId="478"/>
          <ac:picMkLst>
            <pc:docMk/>
            <pc:sldMk cId="2065206124" sldId="411"/>
            <ac:picMk id="20" creationId="{E116F201-19F2-4C09-ADDB-5265EE815D8F}"/>
          </ac:picMkLst>
        </pc:picChg>
        <pc:picChg chg="del">
          <ac:chgData name="Anika Huizinga" userId="2c3cef00-bc07-4486-91d7-609e0a84b596" providerId="ADAL" clId="{23807DB5-00C5-4048-BCB8-D3E69B4AEAE4}" dt="2021-12-01T01:39:11.902" v="918" actId="478"/>
          <ac:picMkLst>
            <pc:docMk/>
            <pc:sldMk cId="2065206124" sldId="411"/>
            <ac:picMk id="1028" creationId="{6C9AC24D-1B8D-4789-91F8-49416F85F5DD}"/>
          </ac:picMkLst>
        </pc:picChg>
      </pc:sldChg>
      <pc:sldChg chg="addSp delSp modSp add mod delAnim">
        <pc:chgData name="Anika Huizinga" userId="2c3cef00-bc07-4486-91d7-609e0a84b596" providerId="ADAL" clId="{23807DB5-00C5-4048-BCB8-D3E69B4AEAE4}" dt="2021-12-01T01:40:12.005" v="938"/>
        <pc:sldMkLst>
          <pc:docMk/>
          <pc:sldMk cId="3397028951" sldId="412"/>
        </pc:sldMkLst>
        <pc:spChg chg="del mod">
          <ac:chgData name="Anika Huizinga" userId="2c3cef00-bc07-4486-91d7-609e0a84b596" providerId="ADAL" clId="{23807DB5-00C5-4048-BCB8-D3E69B4AEAE4}" dt="2021-12-01T01:39:40.415" v="934" actId="478"/>
          <ac:spMkLst>
            <pc:docMk/>
            <pc:sldMk cId="3397028951" sldId="412"/>
            <ac:spMk id="6" creationId="{F49A2D09-BDA1-4A78-80E6-8DE2F86150B5}"/>
          </ac:spMkLst>
        </pc:spChg>
        <pc:spChg chg="add mod">
          <ac:chgData name="Anika Huizinga" userId="2c3cef00-bc07-4486-91d7-609e0a84b596" providerId="ADAL" clId="{23807DB5-00C5-4048-BCB8-D3E69B4AEAE4}" dt="2021-12-01T01:40:12.005" v="938"/>
          <ac:spMkLst>
            <pc:docMk/>
            <pc:sldMk cId="3397028951" sldId="412"/>
            <ac:spMk id="15" creationId="{1D654DB6-A081-4C8A-BE6E-750921195E40}"/>
          </ac:spMkLst>
        </pc:spChg>
        <pc:spChg chg="mod">
          <ac:chgData name="Anika Huizinga" userId="2c3cef00-bc07-4486-91d7-609e0a84b596" providerId="ADAL" clId="{23807DB5-00C5-4048-BCB8-D3E69B4AEAE4}" dt="2021-12-01T01:39:23.432" v="929" actId="20577"/>
          <ac:spMkLst>
            <pc:docMk/>
            <pc:sldMk cId="3397028951" sldId="412"/>
            <ac:spMk id="18" creationId="{E1F7A03F-BDC9-4CAE-8BB2-A07A14515E27}"/>
          </ac:spMkLst>
        </pc:spChg>
        <pc:spChg chg="del">
          <ac:chgData name="Anika Huizinga" userId="2c3cef00-bc07-4486-91d7-609e0a84b596" providerId="ADAL" clId="{23807DB5-00C5-4048-BCB8-D3E69B4AEAE4}" dt="2021-12-01T01:39:27.207" v="930" actId="478"/>
          <ac:spMkLst>
            <pc:docMk/>
            <pc:sldMk cId="3397028951" sldId="412"/>
            <ac:spMk id="23" creationId="{5E415099-5F90-4298-A973-D9F4EF4854CC}"/>
          </ac:spMkLst>
        </pc:spChg>
        <pc:picChg chg="del">
          <ac:chgData name="Anika Huizinga" userId="2c3cef00-bc07-4486-91d7-609e0a84b596" providerId="ADAL" clId="{23807DB5-00C5-4048-BCB8-D3E69B4AEAE4}" dt="2021-12-01T01:39:44.646" v="937" actId="478"/>
          <ac:picMkLst>
            <pc:docMk/>
            <pc:sldMk cId="3397028951" sldId="412"/>
            <ac:picMk id="10" creationId="{A1890C16-B02F-41CC-9AE9-0298C7AF1AF3}"/>
          </ac:picMkLst>
        </pc:picChg>
        <pc:picChg chg="del">
          <ac:chgData name="Anika Huizinga" userId="2c3cef00-bc07-4486-91d7-609e0a84b596" providerId="ADAL" clId="{23807DB5-00C5-4048-BCB8-D3E69B4AEAE4}" dt="2021-12-01T01:39:41.650" v="935" actId="478"/>
          <ac:picMkLst>
            <pc:docMk/>
            <pc:sldMk cId="3397028951" sldId="412"/>
            <ac:picMk id="16" creationId="{3A1F4B29-EB20-43E0-809D-3FD69EB91DCF}"/>
          </ac:picMkLst>
        </pc:picChg>
        <pc:picChg chg="del">
          <ac:chgData name="Anika Huizinga" userId="2c3cef00-bc07-4486-91d7-609e0a84b596" providerId="ADAL" clId="{23807DB5-00C5-4048-BCB8-D3E69B4AEAE4}" dt="2021-12-01T01:39:43.033" v="936" actId="478"/>
          <ac:picMkLst>
            <pc:docMk/>
            <pc:sldMk cId="3397028951" sldId="412"/>
            <ac:picMk id="17" creationId="{234A9607-FB76-4EED-9263-4C228D8FD33F}"/>
          </ac:picMkLst>
        </pc:picChg>
        <pc:picChg chg="del">
          <ac:chgData name="Anika Huizinga" userId="2c3cef00-bc07-4486-91d7-609e0a84b596" providerId="ADAL" clId="{23807DB5-00C5-4048-BCB8-D3E69B4AEAE4}" dt="2021-12-01T01:39:27.207" v="930" actId="478"/>
          <ac:picMkLst>
            <pc:docMk/>
            <pc:sldMk cId="3397028951" sldId="412"/>
            <ac:picMk id="19" creationId="{41061B01-6A30-459A-A28E-D2E864CCB42C}"/>
          </ac:picMkLst>
        </pc:picChg>
        <pc:picChg chg="del">
          <ac:chgData name="Anika Huizinga" userId="2c3cef00-bc07-4486-91d7-609e0a84b596" providerId="ADAL" clId="{23807DB5-00C5-4048-BCB8-D3E69B4AEAE4}" dt="2021-12-01T01:39:27.207" v="930" actId="478"/>
          <ac:picMkLst>
            <pc:docMk/>
            <pc:sldMk cId="3397028951" sldId="412"/>
            <ac:picMk id="21" creationId="{53CFAB36-73D3-40E9-8CE6-CBD683BB3F1C}"/>
          </ac:picMkLst>
        </pc:picChg>
        <pc:picChg chg="del">
          <ac:chgData name="Anika Huizinga" userId="2c3cef00-bc07-4486-91d7-609e0a84b596" providerId="ADAL" clId="{23807DB5-00C5-4048-BCB8-D3E69B4AEAE4}" dt="2021-12-01T01:39:36.033" v="932" actId="478"/>
          <ac:picMkLst>
            <pc:docMk/>
            <pc:sldMk cId="3397028951" sldId="412"/>
            <ac:picMk id="24" creationId="{6E5EA971-F60B-4972-81C3-4E321DA74B5C}"/>
          </ac:picMkLst>
        </pc:picChg>
        <pc:picChg chg="del">
          <ac:chgData name="Anika Huizinga" userId="2c3cef00-bc07-4486-91d7-609e0a84b596" providerId="ADAL" clId="{23807DB5-00C5-4048-BCB8-D3E69B4AEAE4}" dt="2021-12-01T01:39:33.990" v="931" actId="478"/>
          <ac:picMkLst>
            <pc:docMk/>
            <pc:sldMk cId="3397028951" sldId="412"/>
            <ac:picMk id="26" creationId="{D27860E2-5C4C-4FD6-9EC9-310107E0FBD1}"/>
          </ac:picMkLst>
        </pc:picChg>
        <pc:picChg chg="del">
          <ac:chgData name="Anika Huizinga" userId="2c3cef00-bc07-4486-91d7-609e0a84b596" providerId="ADAL" clId="{23807DB5-00C5-4048-BCB8-D3E69B4AEAE4}" dt="2021-12-01T01:39:27.207" v="930" actId="478"/>
          <ac:picMkLst>
            <pc:docMk/>
            <pc:sldMk cId="3397028951" sldId="412"/>
            <ac:picMk id="27" creationId="{3FAD75BF-2F40-484B-8A2F-6EE70AA28FE3}"/>
          </ac:picMkLst>
        </pc:picChg>
        <pc:picChg chg="del">
          <ac:chgData name="Anika Huizinga" userId="2c3cef00-bc07-4486-91d7-609e0a84b596" providerId="ADAL" clId="{23807DB5-00C5-4048-BCB8-D3E69B4AEAE4}" dt="2021-12-01T01:39:33.990" v="931" actId="478"/>
          <ac:picMkLst>
            <pc:docMk/>
            <pc:sldMk cId="3397028951" sldId="412"/>
            <ac:picMk id="30" creationId="{48B6CBB1-901A-426D-AF38-8F9849665B3F}"/>
          </ac:picMkLst>
        </pc:picChg>
      </pc:sldChg>
      <pc:sldChg chg="addSp modSp mod modAnim">
        <pc:chgData name="Anika Huizinga" userId="2c3cef00-bc07-4486-91d7-609e0a84b596" providerId="ADAL" clId="{23807DB5-00C5-4048-BCB8-D3E69B4AEAE4}" dt="2021-12-01T17:03:19.190" v="1324"/>
        <pc:sldMkLst>
          <pc:docMk/>
          <pc:sldMk cId="1439747783" sldId="413"/>
        </pc:sldMkLst>
        <pc:grpChg chg="add mod ord">
          <ac:chgData name="Anika Huizinga" userId="2c3cef00-bc07-4486-91d7-609e0a84b596" providerId="ADAL" clId="{23807DB5-00C5-4048-BCB8-D3E69B4AEAE4}" dt="2021-12-01T17:02:57.476" v="1322" actId="167"/>
          <ac:grpSpMkLst>
            <pc:docMk/>
            <pc:sldMk cId="1439747783" sldId="413"/>
            <ac:grpSpMk id="4" creationId="{D8F993A0-D807-4031-A609-C1D541657BCE}"/>
          </ac:grpSpMkLst>
        </pc:grpChg>
        <pc:picChg chg="mod">
          <ac:chgData name="Anika Huizinga" userId="2c3cef00-bc07-4486-91d7-609e0a84b596" providerId="ADAL" clId="{23807DB5-00C5-4048-BCB8-D3E69B4AEAE4}" dt="2021-12-01T17:02:50.019" v="1321"/>
          <ac:picMkLst>
            <pc:docMk/>
            <pc:sldMk cId="1439747783" sldId="413"/>
            <ac:picMk id="5" creationId="{E803032C-429B-4C07-865E-DCFE511DA04C}"/>
          </ac:picMkLst>
        </pc:picChg>
        <pc:picChg chg="mod">
          <ac:chgData name="Anika Huizinga" userId="2c3cef00-bc07-4486-91d7-609e0a84b596" providerId="ADAL" clId="{23807DB5-00C5-4048-BCB8-D3E69B4AEAE4}" dt="2021-12-01T17:02:50.019" v="1321"/>
          <ac:picMkLst>
            <pc:docMk/>
            <pc:sldMk cId="1439747783" sldId="413"/>
            <ac:picMk id="6" creationId="{976B435B-8485-44CC-8A42-2AC673211391}"/>
          </ac:picMkLst>
        </pc:picChg>
      </pc:sldChg>
      <pc:sldChg chg="delSp modSp mod ord modAnim">
        <pc:chgData name="Anika Huizinga" userId="2c3cef00-bc07-4486-91d7-609e0a84b596" providerId="ADAL" clId="{23807DB5-00C5-4048-BCB8-D3E69B4AEAE4}" dt="2021-12-01T19:04:33.521" v="1490" actId="20577"/>
        <pc:sldMkLst>
          <pc:docMk/>
          <pc:sldMk cId="1970376268" sldId="420"/>
        </pc:sldMkLst>
        <pc:spChg chg="mod topLvl">
          <ac:chgData name="Anika Huizinga" userId="2c3cef00-bc07-4486-91d7-609e0a84b596" providerId="ADAL" clId="{23807DB5-00C5-4048-BCB8-D3E69B4AEAE4}" dt="2021-12-01T17:08:21.443" v="1344" actId="14100"/>
          <ac:spMkLst>
            <pc:docMk/>
            <pc:sldMk cId="1970376268" sldId="420"/>
            <ac:spMk id="2" creationId="{9174C63E-1F33-0440-82A1-389DF2B4BDE0}"/>
          </ac:spMkLst>
        </pc:spChg>
        <pc:spChg chg="mod topLvl">
          <ac:chgData name="Anika Huizinga" userId="2c3cef00-bc07-4486-91d7-609e0a84b596" providerId="ADAL" clId="{23807DB5-00C5-4048-BCB8-D3E69B4AEAE4}" dt="2021-12-01T17:14:49.642" v="1381" actId="14100"/>
          <ac:spMkLst>
            <pc:docMk/>
            <pc:sldMk cId="1970376268" sldId="420"/>
            <ac:spMk id="4" creationId="{3F06730A-6101-7E45-8D60-9484CBE92792}"/>
          </ac:spMkLst>
        </pc:spChg>
        <pc:spChg chg="mod topLvl">
          <ac:chgData name="Anika Huizinga" userId="2c3cef00-bc07-4486-91d7-609e0a84b596" providerId="ADAL" clId="{23807DB5-00C5-4048-BCB8-D3E69B4AEAE4}" dt="2021-12-01T17:08:36.235" v="1347" actId="122"/>
          <ac:spMkLst>
            <pc:docMk/>
            <pc:sldMk cId="1970376268" sldId="420"/>
            <ac:spMk id="5" creationId="{AA4D7686-D124-4F49-9988-EEC30377007E}"/>
          </ac:spMkLst>
        </pc:spChg>
        <pc:spChg chg="mod topLvl">
          <ac:chgData name="Anika Huizinga" userId="2c3cef00-bc07-4486-91d7-609e0a84b596" providerId="ADAL" clId="{23807DB5-00C5-4048-BCB8-D3E69B4AEAE4}" dt="2021-12-01T17:06:31.312" v="1335" actId="1076"/>
          <ac:spMkLst>
            <pc:docMk/>
            <pc:sldMk cId="1970376268" sldId="420"/>
            <ac:spMk id="6" creationId="{CC882513-2D6C-804E-A8BD-6654DF0B7FB9}"/>
          </ac:spMkLst>
        </pc:spChg>
        <pc:spChg chg="mod">
          <ac:chgData name="Anika Huizinga" userId="2c3cef00-bc07-4486-91d7-609e0a84b596" providerId="ADAL" clId="{23807DB5-00C5-4048-BCB8-D3E69B4AEAE4}" dt="2021-12-01T17:16:36.669" v="1393" actId="207"/>
          <ac:spMkLst>
            <pc:docMk/>
            <pc:sldMk cId="1970376268" sldId="420"/>
            <ac:spMk id="11" creationId="{8E61A070-183A-254F-8C28-083E3FD0FA1F}"/>
          </ac:spMkLst>
        </pc:spChg>
        <pc:spChg chg="mod">
          <ac:chgData name="Anika Huizinga" userId="2c3cef00-bc07-4486-91d7-609e0a84b596" providerId="ADAL" clId="{23807DB5-00C5-4048-BCB8-D3E69B4AEAE4}" dt="2021-12-01T17:16:36.669" v="1393" actId="207"/>
          <ac:spMkLst>
            <pc:docMk/>
            <pc:sldMk cId="1970376268" sldId="420"/>
            <ac:spMk id="12" creationId="{C7D21976-C846-7941-B57F-847A5C2E9FAF}"/>
          </ac:spMkLst>
        </pc:spChg>
        <pc:spChg chg="mod">
          <ac:chgData name="Anika Huizinga" userId="2c3cef00-bc07-4486-91d7-609e0a84b596" providerId="ADAL" clId="{23807DB5-00C5-4048-BCB8-D3E69B4AEAE4}" dt="2021-12-01T17:16:36.669" v="1393" actId="207"/>
          <ac:spMkLst>
            <pc:docMk/>
            <pc:sldMk cId="1970376268" sldId="420"/>
            <ac:spMk id="13" creationId="{987F1258-8F85-154A-B5B7-8EC9324D6ACF}"/>
          </ac:spMkLst>
        </pc:spChg>
        <pc:spChg chg="mod">
          <ac:chgData name="Anika Huizinga" userId="2c3cef00-bc07-4486-91d7-609e0a84b596" providerId="ADAL" clId="{23807DB5-00C5-4048-BCB8-D3E69B4AEAE4}" dt="2021-12-01T19:04:33.521" v="1490" actId="20577"/>
          <ac:spMkLst>
            <pc:docMk/>
            <pc:sldMk cId="1970376268" sldId="420"/>
            <ac:spMk id="14" creationId="{38515563-4F25-6F4D-8BF5-BE913010E7FF}"/>
          </ac:spMkLst>
        </pc:spChg>
        <pc:spChg chg="mod">
          <ac:chgData name="Anika Huizinga" userId="2c3cef00-bc07-4486-91d7-609e0a84b596" providerId="ADAL" clId="{23807DB5-00C5-4048-BCB8-D3E69B4AEAE4}" dt="2021-12-01T17:16:36.669" v="1393" actId="207"/>
          <ac:spMkLst>
            <pc:docMk/>
            <pc:sldMk cId="1970376268" sldId="420"/>
            <ac:spMk id="15" creationId="{47B0793F-898F-0E43-A892-DF5ECD503495}"/>
          </ac:spMkLst>
        </pc:spChg>
        <pc:spChg chg="mod">
          <ac:chgData name="Anika Huizinga" userId="2c3cef00-bc07-4486-91d7-609e0a84b596" providerId="ADAL" clId="{23807DB5-00C5-4048-BCB8-D3E69B4AEAE4}" dt="2021-12-01T17:16:36.669" v="1393" actId="207"/>
          <ac:spMkLst>
            <pc:docMk/>
            <pc:sldMk cId="1970376268" sldId="420"/>
            <ac:spMk id="16" creationId="{541A122E-AA2B-A444-A2B9-697222CFACC8}"/>
          </ac:spMkLst>
        </pc:spChg>
        <pc:spChg chg="mod">
          <ac:chgData name="Anika Huizinga" userId="2c3cef00-bc07-4486-91d7-609e0a84b596" providerId="ADAL" clId="{23807DB5-00C5-4048-BCB8-D3E69B4AEAE4}" dt="2021-12-01T17:16:36.669" v="1393" actId="207"/>
          <ac:spMkLst>
            <pc:docMk/>
            <pc:sldMk cId="1970376268" sldId="420"/>
            <ac:spMk id="17" creationId="{AC3A757F-901E-3646-BF33-596216C85BD5}"/>
          </ac:spMkLst>
        </pc:spChg>
        <pc:grpChg chg="del">
          <ac:chgData name="Anika Huizinga" userId="2c3cef00-bc07-4486-91d7-609e0a84b596" providerId="ADAL" clId="{23807DB5-00C5-4048-BCB8-D3E69B4AEAE4}" dt="2021-12-01T17:05:11.375" v="1331" actId="165"/>
          <ac:grpSpMkLst>
            <pc:docMk/>
            <pc:sldMk cId="1970376268" sldId="420"/>
            <ac:grpSpMk id="3" creationId="{BA593514-AACB-CF40-825F-A557663A7320}"/>
          </ac:grpSpMkLst>
        </pc:grpChg>
      </pc:sldChg>
      <pc:sldChg chg="addSp delSp modSp add mod modAnim">
        <pc:chgData name="Anika Huizinga" userId="2c3cef00-bc07-4486-91d7-609e0a84b596" providerId="ADAL" clId="{23807DB5-00C5-4048-BCB8-D3E69B4AEAE4}" dt="2021-12-01T17:22:08.650" v="1419"/>
        <pc:sldMkLst>
          <pc:docMk/>
          <pc:sldMk cId="865659182" sldId="421"/>
        </pc:sldMkLst>
        <pc:spChg chg="del">
          <ac:chgData name="Anika Huizinga" userId="2c3cef00-bc07-4486-91d7-609e0a84b596" providerId="ADAL" clId="{23807DB5-00C5-4048-BCB8-D3E69B4AEAE4}" dt="2021-12-01T17:19:16.198" v="1415" actId="478"/>
          <ac:spMkLst>
            <pc:docMk/>
            <pc:sldMk cId="865659182" sldId="421"/>
            <ac:spMk id="19" creationId="{4FD8CC79-D220-4E57-B5FB-B21B9FB9B5FD}"/>
          </ac:spMkLst>
        </pc:spChg>
        <pc:spChg chg="del">
          <ac:chgData name="Anika Huizinga" userId="2c3cef00-bc07-4486-91d7-609e0a84b596" providerId="ADAL" clId="{23807DB5-00C5-4048-BCB8-D3E69B4AEAE4}" dt="2021-12-01T17:19:16.198" v="1415" actId="478"/>
          <ac:spMkLst>
            <pc:docMk/>
            <pc:sldMk cId="865659182" sldId="421"/>
            <ac:spMk id="20" creationId="{AE086B9C-E485-49BC-8309-3E754BB195F1}"/>
          </ac:spMkLst>
        </pc:spChg>
        <pc:spChg chg="del">
          <ac:chgData name="Anika Huizinga" userId="2c3cef00-bc07-4486-91d7-609e0a84b596" providerId="ADAL" clId="{23807DB5-00C5-4048-BCB8-D3E69B4AEAE4}" dt="2021-12-01T17:19:16.198" v="1415" actId="478"/>
          <ac:spMkLst>
            <pc:docMk/>
            <pc:sldMk cId="865659182" sldId="421"/>
            <ac:spMk id="22" creationId="{314113A0-D451-46C6-9DBB-4EDDA39F9CB1}"/>
          </ac:spMkLst>
        </pc:spChg>
        <pc:spChg chg="del">
          <ac:chgData name="Anika Huizinga" userId="2c3cef00-bc07-4486-91d7-609e0a84b596" providerId="ADAL" clId="{23807DB5-00C5-4048-BCB8-D3E69B4AEAE4}" dt="2021-12-01T17:19:16.198" v="1415" actId="478"/>
          <ac:spMkLst>
            <pc:docMk/>
            <pc:sldMk cId="865659182" sldId="421"/>
            <ac:spMk id="23" creationId="{65B66BDF-A243-44D6-8963-73F54E2642A6}"/>
          </ac:spMkLst>
        </pc:spChg>
        <pc:spChg chg="del">
          <ac:chgData name="Anika Huizinga" userId="2c3cef00-bc07-4486-91d7-609e0a84b596" providerId="ADAL" clId="{23807DB5-00C5-4048-BCB8-D3E69B4AEAE4}" dt="2021-12-01T17:19:16.198" v="1415" actId="478"/>
          <ac:spMkLst>
            <pc:docMk/>
            <pc:sldMk cId="865659182" sldId="421"/>
            <ac:spMk id="24" creationId="{83C44E4A-1A4C-4E47-8858-8694DC89768A}"/>
          </ac:spMkLst>
        </pc:spChg>
        <pc:spChg chg="del">
          <ac:chgData name="Anika Huizinga" userId="2c3cef00-bc07-4486-91d7-609e0a84b596" providerId="ADAL" clId="{23807DB5-00C5-4048-BCB8-D3E69B4AEAE4}" dt="2021-12-01T17:19:16.198" v="1415" actId="478"/>
          <ac:spMkLst>
            <pc:docMk/>
            <pc:sldMk cId="865659182" sldId="421"/>
            <ac:spMk id="25" creationId="{3B18E33F-877B-46A4-B4B0-931201182720}"/>
          </ac:spMkLst>
        </pc:spChg>
        <pc:spChg chg="del">
          <ac:chgData name="Anika Huizinga" userId="2c3cef00-bc07-4486-91d7-609e0a84b596" providerId="ADAL" clId="{23807DB5-00C5-4048-BCB8-D3E69B4AEAE4}" dt="2021-12-01T17:19:16.198" v="1415" actId="478"/>
          <ac:spMkLst>
            <pc:docMk/>
            <pc:sldMk cId="865659182" sldId="421"/>
            <ac:spMk id="26" creationId="{C519751B-328C-489D-AFE4-B1E80E119C01}"/>
          </ac:spMkLst>
        </pc:spChg>
        <pc:spChg chg="del">
          <ac:chgData name="Anika Huizinga" userId="2c3cef00-bc07-4486-91d7-609e0a84b596" providerId="ADAL" clId="{23807DB5-00C5-4048-BCB8-D3E69B4AEAE4}" dt="2021-12-01T17:19:16.198" v="1415" actId="478"/>
          <ac:spMkLst>
            <pc:docMk/>
            <pc:sldMk cId="865659182" sldId="421"/>
            <ac:spMk id="27" creationId="{EBB6F3C7-42A4-4397-A912-2A559426CB50}"/>
          </ac:spMkLst>
        </pc:spChg>
        <pc:spChg chg="del">
          <ac:chgData name="Anika Huizinga" userId="2c3cef00-bc07-4486-91d7-609e0a84b596" providerId="ADAL" clId="{23807DB5-00C5-4048-BCB8-D3E69B4AEAE4}" dt="2021-12-01T17:19:16.198" v="1415" actId="478"/>
          <ac:spMkLst>
            <pc:docMk/>
            <pc:sldMk cId="865659182" sldId="421"/>
            <ac:spMk id="28" creationId="{A81C8415-2BE3-41A6-95A7-BAE446A0CAC4}"/>
          </ac:spMkLst>
        </pc:spChg>
        <pc:spChg chg="del">
          <ac:chgData name="Anika Huizinga" userId="2c3cef00-bc07-4486-91d7-609e0a84b596" providerId="ADAL" clId="{23807DB5-00C5-4048-BCB8-D3E69B4AEAE4}" dt="2021-12-01T17:19:16.198" v="1415" actId="478"/>
          <ac:spMkLst>
            <pc:docMk/>
            <pc:sldMk cId="865659182" sldId="421"/>
            <ac:spMk id="29" creationId="{3ACDE3E1-54F4-49D5-8B92-99F7292E08BA}"/>
          </ac:spMkLst>
        </pc:spChg>
        <pc:spChg chg="del">
          <ac:chgData name="Anika Huizinga" userId="2c3cef00-bc07-4486-91d7-609e0a84b596" providerId="ADAL" clId="{23807DB5-00C5-4048-BCB8-D3E69B4AEAE4}" dt="2021-12-01T17:19:16.198" v="1415" actId="478"/>
          <ac:spMkLst>
            <pc:docMk/>
            <pc:sldMk cId="865659182" sldId="421"/>
            <ac:spMk id="30" creationId="{D704F4FF-E674-48AE-BA00-4EF9102BA92E}"/>
          </ac:spMkLst>
        </pc:spChg>
        <pc:spChg chg="del">
          <ac:chgData name="Anika Huizinga" userId="2c3cef00-bc07-4486-91d7-609e0a84b596" providerId="ADAL" clId="{23807DB5-00C5-4048-BCB8-D3E69B4AEAE4}" dt="2021-12-01T17:19:16.198" v="1415" actId="478"/>
          <ac:spMkLst>
            <pc:docMk/>
            <pc:sldMk cId="865659182" sldId="421"/>
            <ac:spMk id="31" creationId="{0092094F-6E3A-4564-96C6-824612CD030B}"/>
          </ac:spMkLst>
        </pc:spChg>
        <pc:picChg chg="add mod">
          <ac:chgData name="Anika Huizinga" userId="2c3cef00-bc07-4486-91d7-609e0a84b596" providerId="ADAL" clId="{23807DB5-00C5-4048-BCB8-D3E69B4AEAE4}" dt="2021-12-01T17:21:59.291" v="1418" actId="1076"/>
          <ac:picMkLst>
            <pc:docMk/>
            <pc:sldMk cId="865659182" sldId="421"/>
            <ac:picMk id="3" creationId="{ACD715A1-FED5-4A90-9A7B-196481E7B5D5}"/>
          </ac:picMkLst>
        </pc:picChg>
      </pc:sldChg>
      <pc:sldChg chg="delSp del mod">
        <pc:chgData name="Anika Huizinga" userId="2c3cef00-bc07-4486-91d7-609e0a84b596" providerId="ADAL" clId="{23807DB5-00C5-4048-BCB8-D3E69B4AEAE4}" dt="2021-12-01T17:04:23.397" v="1325" actId="47"/>
        <pc:sldMkLst>
          <pc:docMk/>
          <pc:sldMk cId="1958280383" sldId="421"/>
        </pc:sldMkLst>
        <pc:grpChg chg="del">
          <ac:chgData name="Anika Huizinga" userId="2c3cef00-bc07-4486-91d7-609e0a84b596" providerId="ADAL" clId="{23807DB5-00C5-4048-BCB8-D3E69B4AEAE4}" dt="2021-12-01T17:02:47.447" v="1320" actId="21"/>
          <ac:grpSpMkLst>
            <pc:docMk/>
            <pc:sldMk cId="1958280383" sldId="421"/>
            <ac:grpSpMk id="4" creationId="{AFF3222D-13FE-4A44-85FD-16052B2C776D}"/>
          </ac:grpSpMkLst>
        </pc:grpChg>
      </pc:sldChg>
      <pc:sldMasterChg chg="del delSldLayout">
        <pc:chgData name="Anika Huizinga" userId="2c3cef00-bc07-4486-91d7-609e0a84b596" providerId="ADAL" clId="{23807DB5-00C5-4048-BCB8-D3E69B4AEAE4}" dt="2021-11-29T16:44:55.194" v="0" actId="47"/>
        <pc:sldMasterMkLst>
          <pc:docMk/>
          <pc:sldMasterMk cId="0" sldId="2147483659"/>
        </pc:sldMasterMkLst>
        <pc:sldLayoutChg chg="del">
          <pc:chgData name="Anika Huizinga" userId="2c3cef00-bc07-4486-91d7-609e0a84b596" providerId="ADAL" clId="{23807DB5-00C5-4048-BCB8-D3E69B4AEAE4}" dt="2021-11-29T16:44:55.194" v="0" actId="47"/>
          <pc:sldLayoutMkLst>
            <pc:docMk/>
            <pc:sldMasterMk cId="0" sldId="2147483659"/>
            <pc:sldLayoutMk cId="0" sldId="2147483651"/>
          </pc:sldLayoutMkLst>
        </pc:sldLayoutChg>
        <pc:sldLayoutChg chg="del">
          <pc:chgData name="Anika Huizinga" userId="2c3cef00-bc07-4486-91d7-609e0a84b596" providerId="ADAL" clId="{23807DB5-00C5-4048-BCB8-D3E69B4AEAE4}" dt="2021-11-29T16:44:55.194" v="0" actId="47"/>
          <pc:sldLayoutMkLst>
            <pc:docMk/>
            <pc:sldMasterMk cId="0" sldId="2147483659"/>
            <pc:sldLayoutMk cId="0" sldId="2147483652"/>
          </pc:sldLayoutMkLst>
        </pc:sldLayoutChg>
        <pc:sldLayoutChg chg="del">
          <pc:chgData name="Anika Huizinga" userId="2c3cef00-bc07-4486-91d7-609e0a84b596" providerId="ADAL" clId="{23807DB5-00C5-4048-BCB8-D3E69B4AEAE4}" dt="2021-11-29T16:44:55.194" v="0" actId="47"/>
          <pc:sldLayoutMkLst>
            <pc:docMk/>
            <pc:sldMasterMk cId="0" sldId="2147483659"/>
            <pc:sldLayoutMk cId="0" sldId="2147483653"/>
          </pc:sldLayoutMkLst>
        </pc:sldLayoutChg>
        <pc:sldLayoutChg chg="del">
          <pc:chgData name="Anika Huizinga" userId="2c3cef00-bc07-4486-91d7-609e0a84b596" providerId="ADAL" clId="{23807DB5-00C5-4048-BCB8-D3E69B4AEAE4}" dt="2021-11-29T16:44:55.194" v="0" actId="47"/>
          <pc:sldLayoutMkLst>
            <pc:docMk/>
            <pc:sldMasterMk cId="0" sldId="2147483659"/>
            <pc:sldLayoutMk cId="0" sldId="2147483654"/>
          </pc:sldLayoutMkLst>
        </pc:sldLayoutChg>
        <pc:sldLayoutChg chg="del">
          <pc:chgData name="Anika Huizinga" userId="2c3cef00-bc07-4486-91d7-609e0a84b596" providerId="ADAL" clId="{23807DB5-00C5-4048-BCB8-D3E69B4AEAE4}" dt="2021-11-29T16:44:55.194" v="0" actId="47"/>
          <pc:sldLayoutMkLst>
            <pc:docMk/>
            <pc:sldMasterMk cId="0" sldId="2147483659"/>
            <pc:sldLayoutMk cId="0" sldId="2147483656"/>
          </pc:sldLayoutMkLst>
        </pc:sldLayoutChg>
        <pc:sldLayoutChg chg="del">
          <pc:chgData name="Anika Huizinga" userId="2c3cef00-bc07-4486-91d7-609e0a84b596" providerId="ADAL" clId="{23807DB5-00C5-4048-BCB8-D3E69B4AEAE4}" dt="2021-11-29T16:44:55.194" v="0" actId="47"/>
          <pc:sldLayoutMkLst>
            <pc:docMk/>
            <pc:sldMasterMk cId="0" sldId="2147483659"/>
            <pc:sldLayoutMk cId="0" sldId="2147483657"/>
          </pc:sldLayoutMkLst>
        </pc:sldLayoutChg>
        <pc:sldLayoutChg chg="del">
          <pc:chgData name="Anika Huizinga" userId="2c3cef00-bc07-4486-91d7-609e0a84b596" providerId="ADAL" clId="{23807DB5-00C5-4048-BCB8-D3E69B4AEAE4}" dt="2021-11-29T16:44:55.194" v="0" actId="47"/>
          <pc:sldLayoutMkLst>
            <pc:docMk/>
            <pc:sldMasterMk cId="0" sldId="2147483659"/>
            <pc:sldLayoutMk cId="0" sldId="2147483658"/>
          </pc:sldLayoutMkLst>
        </pc:sldLayoutChg>
      </pc:sldMasterChg>
    </pc:docChg>
  </pc:docChgLst>
  <pc:docChgLst>
    <pc:chgData name="Cornelis Van Liere" userId="S::cev26@calvin.edu::f75e25ab-9003-4dc2-bdf2-7702c1611200" providerId="AD" clId="Web-{A5001106-0554-40AB-B459-A87C065D4F5E}"/>
    <pc:docChg chg="sldOrd">
      <pc:chgData name="Cornelis Van Liere" userId="S::cev26@calvin.edu::f75e25ab-9003-4dc2-bdf2-7702c1611200" providerId="AD" clId="Web-{A5001106-0554-40AB-B459-A87C065D4F5E}" dt="2021-11-19T15:49:26.110" v="1"/>
      <pc:docMkLst>
        <pc:docMk/>
      </pc:docMkLst>
      <pc:sldChg chg="ord">
        <pc:chgData name="Cornelis Van Liere" userId="S::cev26@calvin.edu::f75e25ab-9003-4dc2-bdf2-7702c1611200" providerId="AD" clId="Web-{A5001106-0554-40AB-B459-A87C065D4F5E}" dt="2021-11-19T15:49:26.110" v="1"/>
        <pc:sldMkLst>
          <pc:docMk/>
          <pc:sldMk cId="3200480909" sldId="286"/>
        </pc:sldMkLst>
      </pc:sldChg>
    </pc:docChg>
  </pc:docChgLst>
  <pc:docChgLst>
    <pc:chgData name="Nathan Holwerda" userId="S::nrh9@calvin.edu::0b467c1e-8edb-4d16-8f75-0a21acbfec38" providerId="AD" clId="Web-{7C94DA36-F5E7-48EC-AA0C-12B289F8A0EF}"/>
    <pc:docChg chg="modSld">
      <pc:chgData name="Nathan Holwerda" userId="S::nrh9@calvin.edu::0b467c1e-8edb-4d16-8f75-0a21acbfec38" providerId="AD" clId="Web-{7C94DA36-F5E7-48EC-AA0C-12B289F8A0EF}" dt="2021-11-22T04:32:07.625" v="9" actId="20577"/>
      <pc:docMkLst>
        <pc:docMk/>
      </pc:docMkLst>
      <pc:sldChg chg="modSp">
        <pc:chgData name="Nathan Holwerda" userId="S::nrh9@calvin.edu::0b467c1e-8edb-4d16-8f75-0a21acbfec38" providerId="AD" clId="Web-{7C94DA36-F5E7-48EC-AA0C-12B289F8A0EF}" dt="2021-11-22T04:32:07.625" v="9" actId="20577"/>
        <pc:sldMkLst>
          <pc:docMk/>
          <pc:sldMk cId="538610350" sldId="307"/>
        </pc:sldMkLst>
        <pc:spChg chg="mod">
          <ac:chgData name="Nathan Holwerda" userId="S::nrh9@calvin.edu::0b467c1e-8edb-4d16-8f75-0a21acbfec38" providerId="AD" clId="Web-{7C94DA36-F5E7-48EC-AA0C-12B289F8A0EF}" dt="2021-11-22T04:32:07.625" v="9" actId="20577"/>
          <ac:spMkLst>
            <pc:docMk/>
            <pc:sldMk cId="538610350" sldId="307"/>
            <ac:spMk id="3" creationId="{1CA1D5C1-BFD6-40C3-A3F3-B46C6993A212}"/>
          </ac:spMkLst>
        </pc:spChg>
      </pc:sldChg>
    </pc:docChg>
  </pc:docChgLst>
  <pc:docChgLst>
    <pc:chgData name="Cornelis Van Liere" userId="S::cev26@calvin.edu::f75e25ab-9003-4dc2-bdf2-7702c1611200" providerId="AD" clId="Web-{02C6146B-7F18-45C1-A311-0ED00DC8E3EF}"/>
    <pc:docChg chg="addSld modSld">
      <pc:chgData name="Cornelis Van Liere" userId="S::cev26@calvin.edu::f75e25ab-9003-4dc2-bdf2-7702c1611200" providerId="AD" clId="Web-{02C6146B-7F18-45C1-A311-0ED00DC8E3EF}" dt="2021-11-19T16:01:25.220" v="60" actId="1076"/>
      <pc:docMkLst>
        <pc:docMk/>
      </pc:docMkLst>
      <pc:sldChg chg="addSp delSp modSp">
        <pc:chgData name="Cornelis Van Liere" userId="S::cev26@calvin.edu::f75e25ab-9003-4dc2-bdf2-7702c1611200" providerId="AD" clId="Web-{02C6146B-7F18-45C1-A311-0ED00DC8E3EF}" dt="2021-11-19T15:59:15.954" v="5"/>
        <pc:sldMkLst>
          <pc:docMk/>
          <pc:sldMk cId="2167657006" sldId="302"/>
        </pc:sldMkLst>
        <pc:spChg chg="del">
          <ac:chgData name="Cornelis Van Liere" userId="S::cev26@calvin.edu::f75e25ab-9003-4dc2-bdf2-7702c1611200" providerId="AD" clId="Web-{02C6146B-7F18-45C1-A311-0ED00DC8E3EF}" dt="2021-11-19T15:59:06.985" v="3"/>
          <ac:spMkLst>
            <pc:docMk/>
            <pc:sldMk cId="2167657006" sldId="302"/>
            <ac:spMk id="3" creationId="{5324FAF3-5CBF-6C48-A246-CA3BDABEBDF0}"/>
          </ac:spMkLst>
        </pc:spChg>
        <pc:spChg chg="add mod">
          <ac:chgData name="Cornelis Van Liere" userId="S::cev26@calvin.edu::f75e25ab-9003-4dc2-bdf2-7702c1611200" providerId="AD" clId="Web-{02C6146B-7F18-45C1-A311-0ED00DC8E3EF}" dt="2021-11-19T15:58:21.688" v="2"/>
          <ac:spMkLst>
            <pc:docMk/>
            <pc:sldMk cId="2167657006" sldId="302"/>
            <ac:spMk id="6" creationId="{87D84EC3-5702-4595-994A-F6B441A01B06}"/>
          </ac:spMkLst>
        </pc:spChg>
        <pc:spChg chg="add mod">
          <ac:chgData name="Cornelis Van Liere" userId="S::cev26@calvin.edu::f75e25ab-9003-4dc2-bdf2-7702c1611200" providerId="AD" clId="Web-{02C6146B-7F18-45C1-A311-0ED00DC8E3EF}" dt="2021-11-19T15:59:15.954" v="5"/>
          <ac:spMkLst>
            <pc:docMk/>
            <pc:sldMk cId="2167657006" sldId="302"/>
            <ac:spMk id="7" creationId="{B15EE2C4-56FD-4A2A-9FD1-ED862EE1A052}"/>
          </ac:spMkLst>
        </pc:spChg>
        <pc:graphicFrameChg chg="add del mod ord modGraphic">
          <ac:chgData name="Cornelis Van Liere" userId="S::cev26@calvin.edu::f75e25ab-9003-4dc2-bdf2-7702c1611200" providerId="AD" clId="Web-{02C6146B-7F18-45C1-A311-0ED00DC8E3EF}" dt="2021-11-19T15:59:15.954" v="5"/>
          <ac:graphicFrameMkLst>
            <pc:docMk/>
            <pc:sldMk cId="2167657006" sldId="302"/>
            <ac:graphicFrameMk id="5" creationId="{CF7E247C-8C19-4E8E-8CE3-27BFF08FB9A6}"/>
          </ac:graphicFrameMkLst>
        </pc:graphicFrameChg>
      </pc:sldChg>
      <pc:sldChg chg="addSp delSp modSp new">
        <pc:chgData name="Cornelis Van Liere" userId="S::cev26@calvin.edu::f75e25ab-9003-4dc2-bdf2-7702c1611200" providerId="AD" clId="Web-{02C6146B-7F18-45C1-A311-0ED00DC8E3EF}" dt="2021-11-19T16:01:25.220" v="60" actId="1076"/>
        <pc:sldMkLst>
          <pc:docMk/>
          <pc:sldMk cId="4273216523" sldId="303"/>
        </pc:sldMkLst>
        <pc:spChg chg="mod">
          <ac:chgData name="Cornelis Van Liere" userId="S::cev26@calvin.edu::f75e25ab-9003-4dc2-bdf2-7702c1611200" providerId="AD" clId="Web-{02C6146B-7F18-45C1-A311-0ED00DC8E3EF}" dt="2021-11-19T16:00:22.907" v="54" actId="20577"/>
          <ac:spMkLst>
            <pc:docMk/>
            <pc:sldMk cId="4273216523" sldId="303"/>
            <ac:spMk id="2" creationId="{7EA4448D-934A-4725-B537-34EDA949ECC6}"/>
          </ac:spMkLst>
        </pc:spChg>
        <pc:spChg chg="del">
          <ac:chgData name="Cornelis Van Liere" userId="S::cev26@calvin.edu::f75e25ab-9003-4dc2-bdf2-7702c1611200" providerId="AD" clId="Web-{02C6146B-7F18-45C1-A311-0ED00DC8E3EF}" dt="2021-11-19T15:59:33.516" v="7"/>
          <ac:spMkLst>
            <pc:docMk/>
            <pc:sldMk cId="4273216523" sldId="303"/>
            <ac:spMk id="3" creationId="{A6F74F93-B7CB-42D0-9518-028BD886A963}"/>
          </ac:spMkLst>
        </pc:spChg>
        <pc:spChg chg="add mod">
          <ac:chgData name="Cornelis Van Liere" userId="S::cev26@calvin.edu::f75e25ab-9003-4dc2-bdf2-7702c1611200" providerId="AD" clId="Web-{02C6146B-7F18-45C1-A311-0ED00DC8E3EF}" dt="2021-11-19T15:59:47.032" v="13" actId="1076"/>
          <ac:spMkLst>
            <pc:docMk/>
            <pc:sldMk cId="4273216523" sldId="303"/>
            <ac:spMk id="6" creationId="{4B4B6503-5238-40B3-BD13-98AF3B81C52E}"/>
          </ac:spMkLst>
        </pc:spChg>
        <pc:graphicFrameChg chg="add mod ord modGraphic">
          <ac:chgData name="Cornelis Van Liere" userId="S::cev26@calvin.edu::f75e25ab-9003-4dc2-bdf2-7702c1611200" providerId="AD" clId="Web-{02C6146B-7F18-45C1-A311-0ED00DC8E3EF}" dt="2021-11-19T16:01:25.220" v="60" actId="1076"/>
          <ac:graphicFrameMkLst>
            <pc:docMk/>
            <pc:sldMk cId="4273216523" sldId="303"/>
            <ac:graphicFrameMk id="5" creationId="{C872D0F8-A1AE-48F1-AFC2-4CC9E2BD2AD5}"/>
          </ac:graphicFrameMkLst>
        </pc:graphicFrameChg>
      </pc:sldChg>
    </pc:docChg>
  </pc:docChgLst>
  <pc:docChgLst>
    <pc:chgData name="Jack Cahalane" userId="df96d941-6f91-4944-bd6e-09c6779b725b" providerId="ADAL" clId="{C2545C8B-53D8-4941-AECA-F413A273CE8C}"/>
    <pc:docChg chg="undo custSel addSld delSld modSld sldOrd">
      <pc:chgData name="Jack Cahalane" userId="df96d941-6f91-4944-bd6e-09c6779b725b" providerId="ADAL" clId="{C2545C8B-53D8-4941-AECA-F413A273CE8C}" dt="2021-11-23T14:07:06.279" v="2370" actId="20577"/>
      <pc:docMkLst>
        <pc:docMk/>
      </pc:docMkLst>
      <pc:sldChg chg="modSp mod ord modShow modNotesTx">
        <pc:chgData name="Jack Cahalane" userId="df96d941-6f91-4944-bd6e-09c6779b725b" providerId="ADAL" clId="{C2545C8B-53D8-4941-AECA-F413A273CE8C}" dt="2021-11-22T17:33:07.817" v="2314" actId="20577"/>
        <pc:sldMkLst>
          <pc:docMk/>
          <pc:sldMk cId="3018325803" sldId="281"/>
        </pc:sldMkLst>
        <pc:spChg chg="mod">
          <ac:chgData name="Jack Cahalane" userId="df96d941-6f91-4944-bd6e-09c6779b725b" providerId="ADAL" clId="{C2545C8B-53D8-4941-AECA-F413A273CE8C}" dt="2021-11-20T17:41:36.180" v="685" actId="20577"/>
          <ac:spMkLst>
            <pc:docMk/>
            <pc:sldMk cId="3018325803" sldId="281"/>
            <ac:spMk id="2" creationId="{B2DC6637-A258-2745-A422-19C7C921931F}"/>
          </ac:spMkLst>
        </pc:spChg>
        <pc:graphicFrameChg chg="modGraphic">
          <ac:chgData name="Jack Cahalane" userId="df96d941-6f91-4944-bd6e-09c6779b725b" providerId="ADAL" clId="{C2545C8B-53D8-4941-AECA-F413A273CE8C}" dt="2021-11-21T19:14:19.286" v="1797" actId="20577"/>
          <ac:graphicFrameMkLst>
            <pc:docMk/>
            <pc:sldMk cId="3018325803" sldId="281"/>
            <ac:graphicFrameMk id="6" creationId="{47BD9E69-6759-D24B-8AB0-01BD4E78315B}"/>
          </ac:graphicFrameMkLst>
        </pc:graphicFrameChg>
      </pc:sldChg>
      <pc:sldChg chg="modSp mod ord modShow modNotesTx">
        <pc:chgData name="Jack Cahalane" userId="df96d941-6f91-4944-bd6e-09c6779b725b" providerId="ADAL" clId="{C2545C8B-53D8-4941-AECA-F413A273CE8C}" dt="2021-11-22T17:33:12.087" v="2325" actId="20577"/>
        <pc:sldMkLst>
          <pc:docMk/>
          <pc:sldMk cId="662797985" sldId="282"/>
        </pc:sldMkLst>
        <pc:spChg chg="mod">
          <ac:chgData name="Jack Cahalane" userId="df96d941-6f91-4944-bd6e-09c6779b725b" providerId="ADAL" clId="{C2545C8B-53D8-4941-AECA-F413A273CE8C}" dt="2021-11-20T17:41:44.822" v="703" actId="20577"/>
          <ac:spMkLst>
            <pc:docMk/>
            <pc:sldMk cId="662797985" sldId="282"/>
            <ac:spMk id="2" creationId="{B2DC6637-A258-2745-A422-19C7C921931F}"/>
          </ac:spMkLst>
        </pc:spChg>
        <pc:graphicFrameChg chg="modGraphic">
          <ac:chgData name="Jack Cahalane" userId="df96d941-6f91-4944-bd6e-09c6779b725b" providerId="ADAL" clId="{C2545C8B-53D8-4941-AECA-F413A273CE8C}" dt="2021-11-21T21:35:10.485" v="1883" actId="20577"/>
          <ac:graphicFrameMkLst>
            <pc:docMk/>
            <pc:sldMk cId="662797985" sldId="282"/>
            <ac:graphicFrameMk id="6" creationId="{47BD9E69-6759-D24B-8AB0-01BD4E78315B}"/>
          </ac:graphicFrameMkLst>
        </pc:graphicFrameChg>
      </pc:sldChg>
      <pc:sldChg chg="modSp new mod modNotesTx">
        <pc:chgData name="Jack Cahalane" userId="df96d941-6f91-4944-bd6e-09c6779b725b" providerId="ADAL" clId="{C2545C8B-53D8-4941-AECA-F413A273CE8C}" dt="2021-11-22T17:33:19.154" v="2337" actId="20577"/>
        <pc:sldMkLst>
          <pc:docMk/>
          <pc:sldMk cId="1055260278" sldId="313"/>
        </pc:sldMkLst>
        <pc:spChg chg="mod">
          <ac:chgData name="Jack Cahalane" userId="df96d941-6f91-4944-bd6e-09c6779b725b" providerId="ADAL" clId="{C2545C8B-53D8-4941-AECA-F413A273CE8C}" dt="2021-11-20T17:34:29.042" v="13" actId="20577"/>
          <ac:spMkLst>
            <pc:docMk/>
            <pc:sldMk cId="1055260278" sldId="313"/>
            <ac:spMk id="2" creationId="{AB6B0A44-CE74-3942-B88D-B4AE34027DDC}"/>
          </ac:spMkLst>
        </pc:spChg>
        <pc:spChg chg="mod">
          <ac:chgData name="Jack Cahalane" userId="df96d941-6f91-4944-bd6e-09c6779b725b" providerId="ADAL" clId="{C2545C8B-53D8-4941-AECA-F413A273CE8C}" dt="2021-11-20T17:35:28.833" v="18"/>
          <ac:spMkLst>
            <pc:docMk/>
            <pc:sldMk cId="1055260278" sldId="313"/>
            <ac:spMk id="3" creationId="{154CFE3E-F550-A347-A55D-62C202959474}"/>
          </ac:spMkLst>
        </pc:spChg>
      </pc:sldChg>
      <pc:sldChg chg="addSp delSp modSp new mod modNotesTx">
        <pc:chgData name="Jack Cahalane" userId="df96d941-6f91-4944-bd6e-09c6779b725b" providerId="ADAL" clId="{C2545C8B-53D8-4941-AECA-F413A273CE8C}" dt="2021-11-22T17:33:23.064" v="2343" actId="20577"/>
        <pc:sldMkLst>
          <pc:docMk/>
          <pc:sldMk cId="3363059984" sldId="314"/>
        </pc:sldMkLst>
        <pc:spChg chg="mod">
          <ac:chgData name="Jack Cahalane" userId="df96d941-6f91-4944-bd6e-09c6779b725b" providerId="ADAL" clId="{C2545C8B-53D8-4941-AECA-F413A273CE8C}" dt="2021-11-20T17:36:05.193" v="37" actId="20577"/>
          <ac:spMkLst>
            <pc:docMk/>
            <pc:sldMk cId="3363059984" sldId="314"/>
            <ac:spMk id="2" creationId="{2DC0E5E0-89A0-1247-9CC0-459BD7725339}"/>
          </ac:spMkLst>
        </pc:spChg>
        <pc:spChg chg="del mod">
          <ac:chgData name="Jack Cahalane" userId="df96d941-6f91-4944-bd6e-09c6779b725b" providerId="ADAL" clId="{C2545C8B-53D8-4941-AECA-F413A273CE8C}" dt="2021-11-21T18:48:59.842" v="1534" actId="26606"/>
          <ac:spMkLst>
            <pc:docMk/>
            <pc:sldMk cId="3363059984" sldId="314"/>
            <ac:spMk id="3" creationId="{59439695-4D18-C847-814E-59825CED9B06}"/>
          </ac:spMkLst>
        </pc:spChg>
        <pc:graphicFrameChg chg="add mod">
          <ac:chgData name="Jack Cahalane" userId="df96d941-6f91-4944-bd6e-09c6779b725b" providerId="ADAL" clId="{C2545C8B-53D8-4941-AECA-F413A273CE8C}" dt="2021-11-21T18:49:06.802" v="1535" actId="1076"/>
          <ac:graphicFrameMkLst>
            <pc:docMk/>
            <pc:sldMk cId="3363059984" sldId="314"/>
            <ac:graphicFrameMk id="5" creationId="{FAE306E4-60A7-4181-B5B1-D65BEA0224AC}"/>
          </ac:graphicFrameMkLst>
        </pc:graphicFrameChg>
      </pc:sldChg>
      <pc:sldChg chg="addSp delSp modSp new mod modNotesTx">
        <pc:chgData name="Jack Cahalane" userId="df96d941-6f91-4944-bd6e-09c6779b725b" providerId="ADAL" clId="{C2545C8B-53D8-4941-AECA-F413A273CE8C}" dt="2021-11-22T17:33:25.683" v="2347" actId="20577"/>
        <pc:sldMkLst>
          <pc:docMk/>
          <pc:sldMk cId="1105214257" sldId="315"/>
        </pc:sldMkLst>
        <pc:spChg chg="mod">
          <ac:chgData name="Jack Cahalane" userId="df96d941-6f91-4944-bd6e-09c6779b725b" providerId="ADAL" clId="{C2545C8B-53D8-4941-AECA-F413A273CE8C}" dt="2021-11-20T17:38:36.477" v="258" actId="20577"/>
          <ac:spMkLst>
            <pc:docMk/>
            <pc:sldMk cId="1105214257" sldId="315"/>
            <ac:spMk id="2" creationId="{E1FE8CB8-FA60-CA4A-B8FE-D1CBBFC8E4D8}"/>
          </ac:spMkLst>
        </pc:spChg>
        <pc:spChg chg="add del mod">
          <ac:chgData name="Jack Cahalane" userId="df96d941-6f91-4944-bd6e-09c6779b725b" providerId="ADAL" clId="{C2545C8B-53D8-4941-AECA-F413A273CE8C}" dt="2021-11-21T18:49:23.883" v="1538" actId="26606"/>
          <ac:spMkLst>
            <pc:docMk/>
            <pc:sldMk cId="1105214257" sldId="315"/>
            <ac:spMk id="3" creationId="{ADC82E53-D16C-1846-9D33-D4DE5D6CAA47}"/>
          </ac:spMkLst>
        </pc:spChg>
        <pc:graphicFrameChg chg="add del">
          <ac:chgData name="Jack Cahalane" userId="df96d941-6f91-4944-bd6e-09c6779b725b" providerId="ADAL" clId="{C2545C8B-53D8-4941-AECA-F413A273CE8C}" dt="2021-11-21T18:49:23.864" v="1537" actId="26606"/>
          <ac:graphicFrameMkLst>
            <pc:docMk/>
            <pc:sldMk cId="1105214257" sldId="315"/>
            <ac:graphicFrameMk id="5" creationId="{F492B623-522A-4B2D-B847-79807DD4AAFA}"/>
          </ac:graphicFrameMkLst>
        </pc:graphicFrameChg>
        <pc:graphicFrameChg chg="add mod">
          <ac:chgData name="Jack Cahalane" userId="df96d941-6f91-4944-bd6e-09c6779b725b" providerId="ADAL" clId="{C2545C8B-53D8-4941-AECA-F413A273CE8C}" dt="2021-11-21T18:49:27.731" v="1539" actId="1076"/>
          <ac:graphicFrameMkLst>
            <pc:docMk/>
            <pc:sldMk cId="1105214257" sldId="315"/>
            <ac:graphicFrameMk id="7" creationId="{128789CF-76F0-4AD4-8593-EE5BFACF76A5}"/>
          </ac:graphicFrameMkLst>
        </pc:graphicFrameChg>
      </pc:sldChg>
      <pc:sldChg chg="addSp delSp modSp new mod modNotesTx">
        <pc:chgData name="Jack Cahalane" userId="df96d941-6f91-4944-bd6e-09c6779b725b" providerId="ADAL" clId="{C2545C8B-53D8-4941-AECA-F413A273CE8C}" dt="2021-11-23T14:06:57.905" v="2366" actId="478"/>
        <pc:sldMkLst>
          <pc:docMk/>
          <pc:sldMk cId="870642200" sldId="316"/>
        </pc:sldMkLst>
        <pc:spChg chg="mod">
          <ac:chgData name="Jack Cahalane" userId="df96d941-6f91-4944-bd6e-09c6779b725b" providerId="ADAL" clId="{C2545C8B-53D8-4941-AECA-F413A273CE8C}" dt="2021-11-20T17:45:17.173" v="1408" actId="20577"/>
          <ac:spMkLst>
            <pc:docMk/>
            <pc:sldMk cId="870642200" sldId="316"/>
            <ac:spMk id="2" creationId="{0DA26A81-AB54-FF4C-A51F-2B25CDE8E92F}"/>
          </ac:spMkLst>
        </pc:spChg>
        <pc:spChg chg="add del mod">
          <ac:chgData name="Jack Cahalane" userId="df96d941-6f91-4944-bd6e-09c6779b725b" providerId="ADAL" clId="{C2545C8B-53D8-4941-AECA-F413A273CE8C}" dt="2021-11-23T14:06:57.905" v="2366" actId="478"/>
          <ac:spMkLst>
            <pc:docMk/>
            <pc:sldMk cId="870642200" sldId="316"/>
            <ac:spMk id="3" creationId="{58C12C8B-4D65-2149-9717-D93234986BD1}"/>
          </ac:spMkLst>
        </pc:spChg>
        <pc:spChg chg="del mod">
          <ac:chgData name="Jack Cahalane" userId="df96d941-6f91-4944-bd6e-09c6779b725b" providerId="ADAL" clId="{C2545C8B-53D8-4941-AECA-F413A273CE8C}" dt="2021-11-21T18:50:03.803" v="1543" actId="478"/>
          <ac:spMkLst>
            <pc:docMk/>
            <pc:sldMk cId="870642200" sldId="316"/>
            <ac:spMk id="3" creationId="{F97E57C2-1214-5B4A-8211-0D9A6C37FE9B}"/>
          </ac:spMkLst>
        </pc:spChg>
        <pc:spChg chg="add del mod">
          <ac:chgData name="Jack Cahalane" userId="df96d941-6f91-4944-bd6e-09c6779b725b" providerId="ADAL" clId="{C2545C8B-53D8-4941-AECA-F413A273CE8C}" dt="2021-11-21T18:50:06.106" v="1544" actId="478"/>
          <ac:spMkLst>
            <pc:docMk/>
            <pc:sldMk cId="870642200" sldId="316"/>
            <ac:spMk id="6" creationId="{A50DB80C-08A4-4447-BCC5-EB44D294051A}"/>
          </ac:spMkLst>
        </pc:spChg>
        <pc:graphicFrameChg chg="add mod">
          <ac:chgData name="Jack Cahalane" userId="df96d941-6f91-4944-bd6e-09c6779b725b" providerId="ADAL" clId="{C2545C8B-53D8-4941-AECA-F413A273CE8C}" dt="2021-11-23T14:06:37.410" v="2364" actId="20577"/>
          <ac:graphicFrameMkLst>
            <pc:docMk/>
            <pc:sldMk cId="870642200" sldId="316"/>
            <ac:graphicFrameMk id="4" creationId="{FC439AD3-608B-3C46-AAA4-359C45B22B03}"/>
          </ac:graphicFrameMkLst>
        </pc:graphicFrameChg>
      </pc:sldChg>
      <pc:sldChg chg="addSp delSp modSp new mod ord addCm modNotesTx">
        <pc:chgData name="Jack Cahalane" userId="df96d941-6f91-4944-bd6e-09c6779b725b" providerId="ADAL" clId="{C2545C8B-53D8-4941-AECA-F413A273CE8C}" dt="2021-11-22T17:32:41.310" v="2309" actId="20577"/>
        <pc:sldMkLst>
          <pc:docMk/>
          <pc:sldMk cId="2372042398" sldId="317"/>
        </pc:sldMkLst>
        <pc:spChg chg="mod">
          <ac:chgData name="Jack Cahalane" userId="df96d941-6f91-4944-bd6e-09c6779b725b" providerId="ADAL" clId="{C2545C8B-53D8-4941-AECA-F413A273CE8C}" dt="2021-11-20T17:41:55.871" v="742" actId="20577"/>
          <ac:spMkLst>
            <pc:docMk/>
            <pc:sldMk cId="2372042398" sldId="317"/>
            <ac:spMk id="2" creationId="{471FC876-D1C0-8045-8836-BE600EC06A20}"/>
          </ac:spMkLst>
        </pc:spChg>
        <pc:spChg chg="del mod">
          <ac:chgData name="Jack Cahalane" userId="df96d941-6f91-4944-bd6e-09c6779b725b" providerId="ADAL" clId="{C2545C8B-53D8-4941-AECA-F413A273CE8C}" dt="2021-11-21T18:54:07.006" v="1574" actId="478"/>
          <ac:spMkLst>
            <pc:docMk/>
            <pc:sldMk cId="2372042398" sldId="317"/>
            <ac:spMk id="3" creationId="{CAFF919E-6679-FD43-9044-2F7EBACF8332}"/>
          </ac:spMkLst>
        </pc:spChg>
        <pc:spChg chg="add del mod">
          <ac:chgData name="Jack Cahalane" userId="df96d941-6f91-4944-bd6e-09c6779b725b" providerId="ADAL" clId="{C2545C8B-53D8-4941-AECA-F413A273CE8C}" dt="2021-11-21T18:54:08.173" v="1575" actId="478"/>
          <ac:spMkLst>
            <pc:docMk/>
            <pc:sldMk cId="2372042398" sldId="317"/>
            <ac:spMk id="5" creationId="{93AB773D-C136-254A-BE1A-7A5D406AE0D8}"/>
          </ac:spMkLst>
        </pc:spChg>
        <pc:graphicFrameChg chg="del">
          <ac:chgData name="Jack Cahalane" userId="df96d941-6f91-4944-bd6e-09c6779b725b" providerId="ADAL" clId="{C2545C8B-53D8-4941-AECA-F413A273CE8C}" dt="2021-11-21T21:42:52.896" v="1889" actId="478"/>
          <ac:graphicFrameMkLst>
            <pc:docMk/>
            <pc:sldMk cId="2372042398" sldId="317"/>
            <ac:graphicFrameMk id="7" creationId="{DFC9DD0F-E3C3-4349-8521-640E3A7BCB15}"/>
          </ac:graphicFrameMkLst>
        </pc:graphicFrameChg>
        <pc:graphicFrameChg chg="add del mod">
          <ac:chgData name="Jack Cahalane" userId="df96d941-6f91-4944-bd6e-09c6779b725b" providerId="ADAL" clId="{C2545C8B-53D8-4941-AECA-F413A273CE8C}" dt="2021-11-21T21:43:24.224" v="1891"/>
          <ac:graphicFrameMkLst>
            <pc:docMk/>
            <pc:sldMk cId="2372042398" sldId="317"/>
            <ac:graphicFrameMk id="9" creationId="{C69D10C2-AA52-4B4D-BF0F-A6098018B6CB}"/>
          </ac:graphicFrameMkLst>
        </pc:graphicFrameChg>
        <pc:graphicFrameChg chg="add del mod">
          <ac:chgData name="Jack Cahalane" userId="df96d941-6f91-4944-bd6e-09c6779b725b" providerId="ADAL" clId="{C2545C8B-53D8-4941-AECA-F413A273CE8C}" dt="2021-11-21T21:44:00.062" v="1905"/>
          <ac:graphicFrameMkLst>
            <pc:docMk/>
            <pc:sldMk cId="2372042398" sldId="317"/>
            <ac:graphicFrameMk id="10" creationId="{0ACC5DBF-CA82-FD4C-BB71-110C89D65865}"/>
          </ac:graphicFrameMkLst>
        </pc:graphicFrameChg>
        <pc:graphicFrameChg chg="add del mod">
          <ac:chgData name="Jack Cahalane" userId="df96d941-6f91-4944-bd6e-09c6779b725b" providerId="ADAL" clId="{C2545C8B-53D8-4941-AECA-F413A273CE8C}" dt="2021-11-21T21:43:58.957" v="1903"/>
          <ac:graphicFrameMkLst>
            <pc:docMk/>
            <pc:sldMk cId="2372042398" sldId="317"/>
            <ac:graphicFrameMk id="11" creationId="{A4557AA4-6729-1F4A-9528-0E725F8E0F38}"/>
          </ac:graphicFrameMkLst>
        </pc:graphicFrameChg>
        <pc:graphicFrameChg chg="add del mod">
          <ac:chgData name="Jack Cahalane" userId="df96d941-6f91-4944-bd6e-09c6779b725b" providerId="ADAL" clId="{C2545C8B-53D8-4941-AECA-F413A273CE8C}" dt="2021-11-21T21:46:12.995" v="1914" actId="478"/>
          <ac:graphicFrameMkLst>
            <pc:docMk/>
            <pc:sldMk cId="2372042398" sldId="317"/>
            <ac:graphicFrameMk id="12" creationId="{DFC9DD0F-E3C3-4349-8521-640E3A7BCB15}"/>
          </ac:graphicFrameMkLst>
        </pc:graphicFrameChg>
        <pc:graphicFrameChg chg="add mod">
          <ac:chgData name="Jack Cahalane" userId="df96d941-6f91-4944-bd6e-09c6779b725b" providerId="ADAL" clId="{C2545C8B-53D8-4941-AECA-F413A273CE8C}" dt="2021-11-21T21:50:58.967" v="1945" actId="255"/>
          <ac:graphicFrameMkLst>
            <pc:docMk/>
            <pc:sldMk cId="2372042398" sldId="317"/>
            <ac:graphicFrameMk id="13" creationId="{DFC9DD0F-E3C3-4349-8521-640E3A7BCB15}"/>
          </ac:graphicFrameMkLst>
        </pc:graphicFrameChg>
      </pc:sldChg>
      <pc:sldChg chg="modSp new mod">
        <pc:chgData name="Jack Cahalane" userId="df96d941-6f91-4944-bd6e-09c6779b725b" providerId="ADAL" clId="{C2545C8B-53D8-4941-AECA-F413A273CE8C}" dt="2021-11-20T17:42:33.459" v="884" actId="20577"/>
        <pc:sldMkLst>
          <pc:docMk/>
          <pc:sldMk cId="3701152998" sldId="318"/>
        </pc:sldMkLst>
        <pc:spChg chg="mod">
          <ac:chgData name="Jack Cahalane" userId="df96d941-6f91-4944-bd6e-09c6779b725b" providerId="ADAL" clId="{C2545C8B-53D8-4941-AECA-F413A273CE8C}" dt="2021-11-20T17:42:08.402" v="772" actId="20577"/>
          <ac:spMkLst>
            <pc:docMk/>
            <pc:sldMk cId="3701152998" sldId="318"/>
            <ac:spMk id="2" creationId="{C7CF71F8-7527-DB4A-B935-9280F52A9F55}"/>
          </ac:spMkLst>
        </pc:spChg>
        <pc:spChg chg="mod">
          <ac:chgData name="Jack Cahalane" userId="df96d941-6f91-4944-bd6e-09c6779b725b" providerId="ADAL" clId="{C2545C8B-53D8-4941-AECA-F413A273CE8C}" dt="2021-11-20T17:42:33.459" v="884" actId="20577"/>
          <ac:spMkLst>
            <pc:docMk/>
            <pc:sldMk cId="3701152998" sldId="318"/>
            <ac:spMk id="3" creationId="{65363965-3007-D54A-B3E2-C694CDFC3BB9}"/>
          </ac:spMkLst>
        </pc:spChg>
      </pc:sldChg>
      <pc:sldChg chg="addSp delSp modSp new mod addCm modNotesTx">
        <pc:chgData name="Jack Cahalane" userId="df96d941-6f91-4944-bd6e-09c6779b725b" providerId="ADAL" clId="{C2545C8B-53D8-4941-AECA-F413A273CE8C}" dt="2021-11-22T17:32:17.451" v="2280" actId="20577"/>
        <pc:sldMkLst>
          <pc:docMk/>
          <pc:sldMk cId="2697502337" sldId="319"/>
        </pc:sldMkLst>
        <pc:spChg chg="mod">
          <ac:chgData name="Jack Cahalane" userId="df96d941-6f91-4944-bd6e-09c6779b725b" providerId="ADAL" clId="{C2545C8B-53D8-4941-AECA-F413A273CE8C}" dt="2021-11-20T17:42:17.722" v="808" actId="20577"/>
          <ac:spMkLst>
            <pc:docMk/>
            <pc:sldMk cId="2697502337" sldId="319"/>
            <ac:spMk id="2" creationId="{63304A6E-A3F6-9640-AAA9-090D9C690D1E}"/>
          </ac:spMkLst>
        </pc:spChg>
        <pc:spChg chg="mod">
          <ac:chgData name="Jack Cahalane" userId="df96d941-6f91-4944-bd6e-09c6779b725b" providerId="ADAL" clId="{C2545C8B-53D8-4941-AECA-F413A273CE8C}" dt="2021-11-20T17:42:39.614" v="887" actId="20577"/>
          <ac:spMkLst>
            <pc:docMk/>
            <pc:sldMk cId="2697502337" sldId="319"/>
            <ac:spMk id="3" creationId="{0FB7774A-C2C7-5E41-AC16-40CB10ABF467}"/>
          </ac:spMkLst>
        </pc:spChg>
        <pc:graphicFrameChg chg="del mod">
          <ac:chgData name="Jack Cahalane" userId="df96d941-6f91-4944-bd6e-09c6779b725b" providerId="ADAL" clId="{C2545C8B-53D8-4941-AECA-F413A273CE8C}" dt="2021-11-21T21:47:27.943" v="1926" actId="478"/>
          <ac:graphicFrameMkLst>
            <pc:docMk/>
            <pc:sldMk cId="2697502337" sldId="319"/>
            <ac:graphicFrameMk id="4" creationId="{F3B47FBE-BC43-4C3B-82B9-132F1F58B75B}"/>
          </ac:graphicFrameMkLst>
        </pc:graphicFrameChg>
        <pc:graphicFrameChg chg="add mod">
          <ac:chgData name="Jack Cahalane" userId="df96d941-6f91-4944-bd6e-09c6779b725b" providerId="ADAL" clId="{C2545C8B-53D8-4941-AECA-F413A273CE8C}" dt="2021-11-21T21:50:42.860" v="1942" actId="255"/>
          <ac:graphicFrameMkLst>
            <pc:docMk/>
            <pc:sldMk cId="2697502337" sldId="319"/>
            <ac:graphicFrameMk id="5" creationId="{F3B47FBE-BC43-4C3B-82B9-132F1F58B75B}"/>
          </ac:graphicFrameMkLst>
        </pc:graphicFrameChg>
      </pc:sldChg>
      <pc:sldChg chg="modSp new mod">
        <pc:chgData name="Jack Cahalane" userId="df96d941-6f91-4944-bd6e-09c6779b725b" providerId="ADAL" clId="{C2545C8B-53D8-4941-AECA-F413A273CE8C}" dt="2021-11-20T17:43:09.797" v="1017" actId="20577"/>
        <pc:sldMkLst>
          <pc:docMk/>
          <pc:sldMk cId="1911964182" sldId="320"/>
        </pc:sldMkLst>
        <pc:spChg chg="mod">
          <ac:chgData name="Jack Cahalane" userId="df96d941-6f91-4944-bd6e-09c6779b725b" providerId="ADAL" clId="{C2545C8B-53D8-4941-AECA-F413A273CE8C}" dt="2021-11-20T17:42:49.181" v="905" actId="20577"/>
          <ac:spMkLst>
            <pc:docMk/>
            <pc:sldMk cId="1911964182" sldId="320"/>
            <ac:spMk id="2" creationId="{D498FD02-8785-8E47-9E0B-222FCBB60DF0}"/>
          </ac:spMkLst>
        </pc:spChg>
        <pc:spChg chg="mod">
          <ac:chgData name="Jack Cahalane" userId="df96d941-6f91-4944-bd6e-09c6779b725b" providerId="ADAL" clId="{C2545C8B-53D8-4941-AECA-F413A273CE8C}" dt="2021-11-20T17:43:09.797" v="1017" actId="20577"/>
          <ac:spMkLst>
            <pc:docMk/>
            <pc:sldMk cId="1911964182" sldId="320"/>
            <ac:spMk id="3" creationId="{F7A8226F-6EAE-D145-BCF8-E00822E3E5A1}"/>
          </ac:spMkLst>
        </pc:spChg>
      </pc:sldChg>
      <pc:sldChg chg="addSp delSp modSp new del mod">
        <pc:chgData name="Jack Cahalane" userId="df96d941-6f91-4944-bd6e-09c6779b725b" providerId="ADAL" clId="{C2545C8B-53D8-4941-AECA-F413A273CE8C}" dt="2021-11-21T21:56:44.729" v="2238" actId="2696"/>
        <pc:sldMkLst>
          <pc:docMk/>
          <pc:sldMk cId="2700893676" sldId="321"/>
        </pc:sldMkLst>
        <pc:spChg chg="mod">
          <ac:chgData name="Jack Cahalane" userId="df96d941-6f91-4944-bd6e-09c6779b725b" providerId="ADAL" clId="{C2545C8B-53D8-4941-AECA-F413A273CE8C}" dt="2021-11-20T17:43:26.769" v="1067" actId="20577"/>
          <ac:spMkLst>
            <pc:docMk/>
            <pc:sldMk cId="2700893676" sldId="321"/>
            <ac:spMk id="2" creationId="{5151D956-C881-924B-B508-F3DE0B65E9C6}"/>
          </ac:spMkLst>
        </pc:spChg>
        <pc:spChg chg="del mod">
          <ac:chgData name="Jack Cahalane" userId="df96d941-6f91-4944-bd6e-09c6779b725b" providerId="ADAL" clId="{C2545C8B-53D8-4941-AECA-F413A273CE8C}" dt="2021-11-21T21:56:21.984" v="2233" actId="478"/>
          <ac:spMkLst>
            <pc:docMk/>
            <pc:sldMk cId="2700893676" sldId="321"/>
            <ac:spMk id="3" creationId="{04960050-730B-BA43-8B92-8E9BE4D8731E}"/>
          </ac:spMkLst>
        </pc:spChg>
        <pc:spChg chg="add del mod">
          <ac:chgData name="Jack Cahalane" userId="df96d941-6f91-4944-bd6e-09c6779b725b" providerId="ADAL" clId="{C2545C8B-53D8-4941-AECA-F413A273CE8C}" dt="2021-11-21T21:56:23.139" v="2234" actId="478"/>
          <ac:spMkLst>
            <pc:docMk/>
            <pc:sldMk cId="2700893676" sldId="321"/>
            <ac:spMk id="5" creationId="{4AEDC5DE-99E1-F140-B444-D4DFB39613E5}"/>
          </ac:spMkLst>
        </pc:spChg>
        <pc:spChg chg="add mod">
          <ac:chgData name="Jack Cahalane" userId="df96d941-6f91-4944-bd6e-09c6779b725b" providerId="ADAL" clId="{C2545C8B-53D8-4941-AECA-F413A273CE8C}" dt="2021-11-21T21:56:30.133" v="2236"/>
          <ac:spMkLst>
            <pc:docMk/>
            <pc:sldMk cId="2700893676" sldId="321"/>
            <ac:spMk id="7" creationId="{BFF8F272-4BCE-8741-AB13-5B5582D964BD}"/>
          </ac:spMkLst>
        </pc:spChg>
        <pc:spChg chg="add mod">
          <ac:chgData name="Jack Cahalane" userId="df96d941-6f91-4944-bd6e-09c6779b725b" providerId="ADAL" clId="{C2545C8B-53D8-4941-AECA-F413A273CE8C}" dt="2021-11-21T21:56:30.133" v="2236"/>
          <ac:spMkLst>
            <pc:docMk/>
            <pc:sldMk cId="2700893676" sldId="321"/>
            <ac:spMk id="8" creationId="{9C0D0B02-8709-AA4D-98C4-6E67FB731AE7}"/>
          </ac:spMkLst>
        </pc:spChg>
        <pc:grpChg chg="add del mod">
          <ac:chgData name="Jack Cahalane" userId="df96d941-6f91-4944-bd6e-09c6779b725b" providerId="ADAL" clId="{C2545C8B-53D8-4941-AECA-F413A273CE8C}" dt="2021-11-21T21:56:31.531" v="2237" actId="478"/>
          <ac:grpSpMkLst>
            <pc:docMk/>
            <pc:sldMk cId="2700893676" sldId="321"/>
            <ac:grpSpMk id="6" creationId="{A1457BCE-E23D-E449-A69E-45222C07273B}"/>
          </ac:grpSpMkLst>
        </pc:grpChg>
      </pc:sldChg>
      <pc:sldChg chg="addSp delSp modSp new mod ord addCm modCm modNotesTx">
        <pc:chgData name="Jack Cahalane" userId="df96d941-6f91-4944-bd6e-09c6779b725b" providerId="ADAL" clId="{C2545C8B-53D8-4941-AECA-F413A273CE8C}" dt="2021-11-22T17:32:21.459" v="2297" actId="20577"/>
        <pc:sldMkLst>
          <pc:docMk/>
          <pc:sldMk cId="3355480744" sldId="322"/>
        </pc:sldMkLst>
        <pc:spChg chg="mod">
          <ac:chgData name="Jack Cahalane" userId="df96d941-6f91-4944-bd6e-09c6779b725b" providerId="ADAL" clId="{C2545C8B-53D8-4941-AECA-F413A273CE8C}" dt="2021-11-20T17:50:32.526" v="1506" actId="20577"/>
          <ac:spMkLst>
            <pc:docMk/>
            <pc:sldMk cId="3355480744" sldId="322"/>
            <ac:spMk id="2" creationId="{4873C839-A9A3-A240-AD24-FF19D60EFC47}"/>
          </ac:spMkLst>
        </pc:spChg>
        <pc:spChg chg="del mod">
          <ac:chgData name="Jack Cahalane" userId="df96d941-6f91-4944-bd6e-09c6779b725b" providerId="ADAL" clId="{C2545C8B-53D8-4941-AECA-F413A273CE8C}" dt="2021-11-21T18:53:39.987" v="1571" actId="478"/>
          <ac:spMkLst>
            <pc:docMk/>
            <pc:sldMk cId="3355480744" sldId="322"/>
            <ac:spMk id="3" creationId="{0AABD2F2-B424-1F4C-91B2-BD1D7296D419}"/>
          </ac:spMkLst>
        </pc:spChg>
        <pc:spChg chg="add del mod">
          <ac:chgData name="Jack Cahalane" userId="df96d941-6f91-4944-bd6e-09c6779b725b" providerId="ADAL" clId="{C2545C8B-53D8-4941-AECA-F413A273CE8C}" dt="2021-11-21T18:53:41.042" v="1572" actId="478"/>
          <ac:spMkLst>
            <pc:docMk/>
            <pc:sldMk cId="3355480744" sldId="322"/>
            <ac:spMk id="6" creationId="{65215E7B-A080-F248-9E68-D2C765389869}"/>
          </ac:spMkLst>
        </pc:spChg>
        <pc:graphicFrameChg chg="mod">
          <ac:chgData name="Jack Cahalane" userId="df96d941-6f91-4944-bd6e-09c6779b725b" providerId="ADAL" clId="{C2545C8B-53D8-4941-AECA-F413A273CE8C}" dt="2021-11-21T18:53:50.872" v="1573" actId="1076"/>
          <ac:graphicFrameMkLst>
            <pc:docMk/>
            <pc:sldMk cId="3355480744" sldId="322"/>
            <ac:graphicFrameMk id="5" creationId="{E3EA41C2-3A9D-458F-AE9B-46E7FBB69A6B}"/>
          </ac:graphicFrameMkLst>
        </pc:graphicFrameChg>
        <pc:graphicFrameChg chg="del">
          <ac:chgData name="Jack Cahalane" userId="df96d941-6f91-4944-bd6e-09c6779b725b" providerId="ADAL" clId="{C2545C8B-53D8-4941-AECA-F413A273CE8C}" dt="2021-11-21T21:48:37.334" v="1933" actId="478"/>
          <ac:graphicFrameMkLst>
            <pc:docMk/>
            <pc:sldMk cId="3355480744" sldId="322"/>
            <ac:graphicFrameMk id="6" creationId="{E3EA41C2-3A9D-458F-AE9B-46E7FBB69A6B}"/>
          </ac:graphicFrameMkLst>
        </pc:graphicFrameChg>
        <pc:graphicFrameChg chg="add mod">
          <ac:chgData name="Jack Cahalane" userId="df96d941-6f91-4944-bd6e-09c6779b725b" providerId="ADAL" clId="{C2545C8B-53D8-4941-AECA-F413A273CE8C}" dt="2021-11-21T21:50:32.797" v="1941" actId="255"/>
          <ac:graphicFrameMkLst>
            <pc:docMk/>
            <pc:sldMk cId="3355480744" sldId="322"/>
            <ac:graphicFrameMk id="7" creationId="{E3EA41C2-3A9D-458F-AE9B-46E7FBB69A6B}"/>
          </ac:graphicFrameMkLst>
        </pc:graphicFrameChg>
      </pc:sldChg>
      <pc:sldChg chg="addSp delSp modSp mod modNotesTx">
        <pc:chgData name="Jack Cahalane" userId="df96d941-6f91-4944-bd6e-09c6779b725b" providerId="ADAL" clId="{C2545C8B-53D8-4941-AECA-F413A273CE8C}" dt="2021-11-23T14:07:06.279" v="2370" actId="20577"/>
        <pc:sldMkLst>
          <pc:docMk/>
          <pc:sldMk cId="207544853" sldId="325"/>
        </pc:sldMkLst>
        <pc:spChg chg="del mod">
          <ac:chgData name="Jack Cahalane" userId="df96d941-6f91-4944-bd6e-09c6779b725b" providerId="ADAL" clId="{C2545C8B-53D8-4941-AECA-F413A273CE8C}" dt="2021-11-21T18:52:01.584" v="1566" actId="478"/>
          <ac:spMkLst>
            <pc:docMk/>
            <pc:sldMk cId="207544853" sldId="325"/>
            <ac:spMk id="3" creationId="{E4878A39-DC45-DF40-8A9A-99D235971336}"/>
          </ac:spMkLst>
        </pc:spChg>
        <pc:spChg chg="add del mod">
          <ac:chgData name="Jack Cahalane" userId="df96d941-6f91-4944-bd6e-09c6779b725b" providerId="ADAL" clId="{C2545C8B-53D8-4941-AECA-F413A273CE8C}" dt="2021-11-21T18:52:02.683" v="1567" actId="478"/>
          <ac:spMkLst>
            <pc:docMk/>
            <pc:sldMk cId="207544853" sldId="325"/>
            <ac:spMk id="5" creationId="{93F8F95F-7DB9-184D-876D-85ACF6ADDF2E}"/>
          </ac:spMkLst>
        </pc:spChg>
        <pc:graphicFrameChg chg="add mod">
          <ac:chgData name="Jack Cahalane" userId="df96d941-6f91-4944-bd6e-09c6779b725b" providerId="ADAL" clId="{C2545C8B-53D8-4941-AECA-F413A273CE8C}" dt="2021-11-23T14:07:06.279" v="2370" actId="20577"/>
          <ac:graphicFrameMkLst>
            <pc:docMk/>
            <pc:sldMk cId="207544853" sldId="325"/>
            <ac:graphicFrameMk id="6" creationId="{B27C9722-E42C-894E-98A4-FD2B2BB52610}"/>
          </ac:graphicFrameMkLst>
        </pc:graphicFrameChg>
      </pc:sldChg>
      <pc:sldChg chg="modSp mod modShow">
        <pc:chgData name="Jack Cahalane" userId="df96d941-6f91-4944-bd6e-09c6779b725b" providerId="ADAL" clId="{C2545C8B-53D8-4941-AECA-F413A273CE8C}" dt="2021-11-21T19:16:53.180" v="1859" actId="729"/>
        <pc:sldMkLst>
          <pc:docMk/>
          <pc:sldMk cId="2534434162" sldId="326"/>
        </pc:sldMkLst>
        <pc:spChg chg="mod">
          <ac:chgData name="Jack Cahalane" userId="df96d941-6f91-4944-bd6e-09c6779b725b" providerId="ADAL" clId="{C2545C8B-53D8-4941-AECA-F413A273CE8C}" dt="2021-11-21T19:16:07.411" v="1842" actId="20577"/>
          <ac:spMkLst>
            <pc:docMk/>
            <pc:sldMk cId="2534434162" sldId="326"/>
            <ac:spMk id="2" creationId="{AB3EEA27-77DC-CC48-8CCD-CF18C1344A4E}"/>
          </ac:spMkLst>
        </pc:spChg>
      </pc:sldChg>
      <pc:sldChg chg="modNotesTx">
        <pc:chgData name="Jack Cahalane" userId="df96d941-6f91-4944-bd6e-09c6779b725b" providerId="ADAL" clId="{C2545C8B-53D8-4941-AECA-F413A273CE8C}" dt="2021-11-22T17:33:33.919" v="2359" actId="20577"/>
        <pc:sldMkLst>
          <pc:docMk/>
          <pc:sldMk cId="2135082849" sldId="327"/>
        </pc:sldMkLst>
      </pc:sldChg>
      <pc:sldChg chg="modSp mod ord modShow">
        <pc:chgData name="Jack Cahalane" userId="df96d941-6f91-4944-bd6e-09c6779b725b" providerId="ADAL" clId="{C2545C8B-53D8-4941-AECA-F413A273CE8C}" dt="2021-11-21T19:17:05.632" v="1861" actId="20578"/>
        <pc:sldMkLst>
          <pc:docMk/>
          <pc:sldMk cId="274219634" sldId="328"/>
        </pc:sldMkLst>
        <pc:spChg chg="mod">
          <ac:chgData name="Jack Cahalane" userId="df96d941-6f91-4944-bd6e-09c6779b725b" providerId="ADAL" clId="{C2545C8B-53D8-4941-AECA-F413A273CE8C}" dt="2021-11-21T19:16:25.936" v="1858" actId="20577"/>
          <ac:spMkLst>
            <pc:docMk/>
            <pc:sldMk cId="274219634" sldId="328"/>
            <ac:spMk id="2" creationId="{F620AC89-622A-7E45-B860-865DF7889001}"/>
          </ac:spMkLst>
        </pc:spChg>
      </pc:sldChg>
      <pc:sldChg chg="addSp delSp modSp mod modNotesTx">
        <pc:chgData name="Jack Cahalane" userId="df96d941-6f91-4944-bd6e-09c6779b725b" providerId="ADAL" clId="{C2545C8B-53D8-4941-AECA-F413A273CE8C}" dt="2021-11-22T17:32:14.251" v="2271" actId="20577"/>
        <pc:sldMkLst>
          <pc:docMk/>
          <pc:sldMk cId="203936559" sldId="329"/>
        </pc:sldMkLst>
        <pc:graphicFrameChg chg="del">
          <ac:chgData name="Jack Cahalane" userId="df96d941-6f91-4944-bd6e-09c6779b725b" providerId="ADAL" clId="{C2545C8B-53D8-4941-AECA-F413A273CE8C}" dt="2021-11-21T21:46:41.345" v="1921" actId="478"/>
          <ac:graphicFrameMkLst>
            <pc:docMk/>
            <pc:sldMk cId="203936559" sldId="329"/>
            <ac:graphicFrameMk id="5" creationId="{18572E3C-F139-4ECC-9136-099C6F8A5B75}"/>
          </ac:graphicFrameMkLst>
        </pc:graphicFrameChg>
        <pc:graphicFrameChg chg="add mod">
          <ac:chgData name="Jack Cahalane" userId="df96d941-6f91-4944-bd6e-09c6779b725b" providerId="ADAL" clId="{C2545C8B-53D8-4941-AECA-F413A273CE8C}" dt="2021-11-21T21:50:52.570" v="1943" actId="255"/>
          <ac:graphicFrameMkLst>
            <pc:docMk/>
            <pc:sldMk cId="203936559" sldId="329"/>
            <ac:graphicFrameMk id="6" creationId="{18572E3C-F139-4ECC-9136-099C6F8A5B75}"/>
          </ac:graphicFrameMkLst>
        </pc:graphicFrameChg>
      </pc:sldChg>
      <pc:sldChg chg="addSp delSp modSp add del mod setBg">
        <pc:chgData name="Jack Cahalane" userId="df96d941-6f91-4944-bd6e-09c6779b725b" providerId="ADAL" clId="{C2545C8B-53D8-4941-AECA-F413A273CE8C}" dt="2021-11-21T18:52:17.696" v="1570" actId="2696"/>
        <pc:sldMkLst>
          <pc:docMk/>
          <pc:sldMk cId="2493612038" sldId="330"/>
        </pc:sldMkLst>
        <pc:spChg chg="mod">
          <ac:chgData name="Jack Cahalane" userId="df96d941-6f91-4944-bd6e-09c6779b725b" providerId="ADAL" clId="{C2545C8B-53D8-4941-AECA-F413A273CE8C}" dt="2021-11-21T18:51:55.123" v="1565" actId="26606"/>
          <ac:spMkLst>
            <pc:docMk/>
            <pc:sldMk cId="2493612038" sldId="330"/>
            <ac:spMk id="2" creationId="{2D1AA5E6-27B7-C349-84C7-35E918C89C48}"/>
          </ac:spMkLst>
        </pc:spChg>
        <pc:spChg chg="del">
          <ac:chgData name="Jack Cahalane" userId="df96d941-6f91-4944-bd6e-09c6779b725b" providerId="ADAL" clId="{C2545C8B-53D8-4941-AECA-F413A273CE8C}" dt="2021-11-21T18:51:55.123" v="1565" actId="26606"/>
          <ac:spMkLst>
            <pc:docMk/>
            <pc:sldMk cId="2493612038" sldId="330"/>
            <ac:spMk id="3" creationId="{E4878A39-DC45-DF40-8A9A-99D235971336}"/>
          </ac:spMkLst>
        </pc:spChg>
        <pc:spChg chg="add">
          <ac:chgData name="Jack Cahalane" userId="df96d941-6f91-4944-bd6e-09c6779b725b" providerId="ADAL" clId="{C2545C8B-53D8-4941-AECA-F413A273CE8C}" dt="2021-11-21T18:51:55.123" v="1565" actId="26606"/>
          <ac:spMkLst>
            <pc:docMk/>
            <pc:sldMk cId="2493612038" sldId="330"/>
            <ac:spMk id="9" creationId="{35DB3719-6FDC-4E5D-891D-FF40B7300F64}"/>
          </ac:spMkLst>
        </pc:spChg>
        <pc:spChg chg="add">
          <ac:chgData name="Jack Cahalane" userId="df96d941-6f91-4944-bd6e-09c6779b725b" providerId="ADAL" clId="{C2545C8B-53D8-4941-AECA-F413A273CE8C}" dt="2021-11-21T18:51:55.123" v="1565" actId="26606"/>
          <ac:spMkLst>
            <pc:docMk/>
            <pc:sldMk cId="2493612038" sldId="330"/>
            <ac:spMk id="11" creationId="{E0CBAC23-2E3F-4A90-BA59-F8299F6A5439}"/>
          </ac:spMkLst>
        </pc:spChg>
        <pc:graphicFrameChg chg="add">
          <ac:chgData name="Jack Cahalane" userId="df96d941-6f91-4944-bd6e-09c6779b725b" providerId="ADAL" clId="{C2545C8B-53D8-4941-AECA-F413A273CE8C}" dt="2021-11-21T18:51:55.123" v="1565" actId="26606"/>
          <ac:graphicFrameMkLst>
            <pc:docMk/>
            <pc:sldMk cId="2493612038" sldId="330"/>
            <ac:graphicFrameMk id="5" creationId="{F673E11E-E548-4CC3-94F9-F18A6253E572}"/>
          </ac:graphicFrameMkLst>
        </pc:graphicFrameChg>
      </pc:sldChg>
      <pc:sldChg chg="addSp delSp modSp add del mod setBg">
        <pc:chgData name="Jack Cahalane" userId="df96d941-6f91-4944-bd6e-09c6779b725b" providerId="ADAL" clId="{C2545C8B-53D8-4941-AECA-F413A273CE8C}" dt="2021-11-21T18:50:44.053" v="1546" actId="2696"/>
        <pc:sldMkLst>
          <pc:docMk/>
          <pc:sldMk cId="3868107392" sldId="330"/>
        </pc:sldMkLst>
        <pc:spChg chg="mod">
          <ac:chgData name="Jack Cahalane" userId="df96d941-6f91-4944-bd6e-09c6779b725b" providerId="ADAL" clId="{C2545C8B-53D8-4941-AECA-F413A273CE8C}" dt="2021-11-21T18:49:53.081" v="1541" actId="26606"/>
          <ac:spMkLst>
            <pc:docMk/>
            <pc:sldMk cId="3868107392" sldId="330"/>
            <ac:spMk id="2" creationId="{0DA26A81-AB54-FF4C-A51F-2B25CDE8E92F}"/>
          </ac:spMkLst>
        </pc:spChg>
        <pc:spChg chg="del">
          <ac:chgData name="Jack Cahalane" userId="df96d941-6f91-4944-bd6e-09c6779b725b" providerId="ADAL" clId="{C2545C8B-53D8-4941-AECA-F413A273CE8C}" dt="2021-11-21T18:49:53.081" v="1541" actId="26606"/>
          <ac:spMkLst>
            <pc:docMk/>
            <pc:sldMk cId="3868107392" sldId="330"/>
            <ac:spMk id="3" creationId="{F97E57C2-1214-5B4A-8211-0D9A6C37FE9B}"/>
          </ac:spMkLst>
        </pc:spChg>
        <pc:spChg chg="add">
          <ac:chgData name="Jack Cahalane" userId="df96d941-6f91-4944-bd6e-09c6779b725b" providerId="ADAL" clId="{C2545C8B-53D8-4941-AECA-F413A273CE8C}" dt="2021-11-21T18:49:53.081" v="1541" actId="26606"/>
          <ac:spMkLst>
            <pc:docMk/>
            <pc:sldMk cId="3868107392" sldId="330"/>
            <ac:spMk id="9" creationId="{35DB3719-6FDC-4E5D-891D-FF40B7300F64}"/>
          </ac:spMkLst>
        </pc:spChg>
        <pc:spChg chg="add">
          <ac:chgData name="Jack Cahalane" userId="df96d941-6f91-4944-bd6e-09c6779b725b" providerId="ADAL" clId="{C2545C8B-53D8-4941-AECA-F413A273CE8C}" dt="2021-11-21T18:49:53.081" v="1541" actId="26606"/>
          <ac:spMkLst>
            <pc:docMk/>
            <pc:sldMk cId="3868107392" sldId="330"/>
            <ac:spMk id="11" creationId="{E0CBAC23-2E3F-4A90-BA59-F8299F6A5439}"/>
          </ac:spMkLst>
        </pc:spChg>
        <pc:graphicFrameChg chg="add">
          <ac:chgData name="Jack Cahalane" userId="df96d941-6f91-4944-bd6e-09c6779b725b" providerId="ADAL" clId="{C2545C8B-53D8-4941-AECA-F413A273CE8C}" dt="2021-11-21T18:49:53.081" v="1541" actId="26606"/>
          <ac:graphicFrameMkLst>
            <pc:docMk/>
            <pc:sldMk cId="3868107392" sldId="330"/>
            <ac:graphicFrameMk id="5" creationId="{79779295-2DEA-452C-9099-80EA5EA6CB99}"/>
          </ac:graphicFrameMkLst>
        </pc:graphicFrameChg>
      </pc:sldChg>
      <pc:sldChg chg="addSp delSp modSp add mod setBg modNotesTx">
        <pc:chgData name="Jack Cahalane" userId="df96d941-6f91-4944-bd6e-09c6779b725b" providerId="ADAL" clId="{C2545C8B-53D8-4941-AECA-F413A273CE8C}" dt="2021-11-22T17:32:24.280" v="2301" actId="20577"/>
        <pc:sldMkLst>
          <pc:docMk/>
          <pc:sldMk cId="2696617474" sldId="353"/>
        </pc:sldMkLst>
        <pc:spChg chg="mod">
          <ac:chgData name="Jack Cahalane" userId="df96d941-6f91-4944-bd6e-09c6779b725b" providerId="ADAL" clId="{C2545C8B-53D8-4941-AECA-F413A273CE8C}" dt="2021-11-21T21:56:11.836" v="2215" actId="26606"/>
          <ac:spMkLst>
            <pc:docMk/>
            <pc:sldMk cId="2696617474" sldId="353"/>
            <ac:spMk id="2" creationId="{5151D956-C881-924B-B508-F3DE0B65E9C6}"/>
          </ac:spMkLst>
        </pc:spChg>
        <pc:spChg chg="add del">
          <ac:chgData name="Jack Cahalane" userId="df96d941-6f91-4944-bd6e-09c6779b725b" providerId="ADAL" clId="{C2545C8B-53D8-4941-AECA-F413A273CE8C}" dt="2021-11-21T21:56:11.862" v="2216" actId="26606"/>
          <ac:spMkLst>
            <pc:docMk/>
            <pc:sldMk cId="2696617474" sldId="353"/>
            <ac:spMk id="3" creationId="{04960050-730B-BA43-8B92-8E9BE4D8731E}"/>
          </ac:spMkLst>
        </pc:spChg>
        <pc:spChg chg="add del">
          <ac:chgData name="Jack Cahalane" userId="df96d941-6f91-4944-bd6e-09c6779b725b" providerId="ADAL" clId="{C2545C8B-53D8-4941-AECA-F413A273CE8C}" dt="2021-11-21T21:56:02.549" v="2209" actId="26606"/>
          <ac:spMkLst>
            <pc:docMk/>
            <pc:sldMk cId="2696617474" sldId="353"/>
            <ac:spMk id="9" creationId="{35DB3719-6FDC-4E5D-891D-FF40B7300F64}"/>
          </ac:spMkLst>
        </pc:spChg>
        <pc:spChg chg="add del">
          <ac:chgData name="Jack Cahalane" userId="df96d941-6f91-4944-bd6e-09c6779b725b" providerId="ADAL" clId="{C2545C8B-53D8-4941-AECA-F413A273CE8C}" dt="2021-11-21T21:56:02.549" v="2209" actId="26606"/>
          <ac:spMkLst>
            <pc:docMk/>
            <pc:sldMk cId="2696617474" sldId="353"/>
            <ac:spMk id="11" creationId="{E0CBAC23-2E3F-4A90-BA59-F8299F6A5439}"/>
          </ac:spMkLst>
        </pc:spChg>
        <pc:spChg chg="add del">
          <ac:chgData name="Jack Cahalane" userId="df96d941-6f91-4944-bd6e-09c6779b725b" providerId="ADAL" clId="{C2545C8B-53D8-4941-AECA-F413A273CE8C}" dt="2021-11-21T21:56:04.630" v="2211" actId="26606"/>
          <ac:spMkLst>
            <pc:docMk/>
            <pc:sldMk cId="2696617474" sldId="353"/>
            <ac:spMk id="13" creationId="{35DB3719-6FDC-4E5D-891D-FF40B7300F64}"/>
          </ac:spMkLst>
        </pc:spChg>
        <pc:spChg chg="add del">
          <ac:chgData name="Jack Cahalane" userId="df96d941-6f91-4944-bd6e-09c6779b725b" providerId="ADAL" clId="{C2545C8B-53D8-4941-AECA-F413A273CE8C}" dt="2021-11-21T21:56:04.630" v="2211" actId="26606"/>
          <ac:spMkLst>
            <pc:docMk/>
            <pc:sldMk cId="2696617474" sldId="353"/>
            <ac:spMk id="14" creationId="{E0CBAC23-2E3F-4A90-BA59-F8299F6A5439}"/>
          </ac:spMkLst>
        </pc:spChg>
        <pc:spChg chg="add del">
          <ac:chgData name="Jack Cahalane" userId="df96d941-6f91-4944-bd6e-09c6779b725b" providerId="ADAL" clId="{C2545C8B-53D8-4941-AECA-F413A273CE8C}" dt="2021-11-21T21:56:06.868" v="2213" actId="26606"/>
          <ac:spMkLst>
            <pc:docMk/>
            <pc:sldMk cId="2696617474" sldId="353"/>
            <ac:spMk id="17" creationId="{6C4028FD-8BAA-4A19-BFDE-594D991B7552}"/>
          </ac:spMkLst>
        </pc:spChg>
        <pc:spChg chg="add del">
          <ac:chgData name="Jack Cahalane" userId="df96d941-6f91-4944-bd6e-09c6779b725b" providerId="ADAL" clId="{C2545C8B-53D8-4941-AECA-F413A273CE8C}" dt="2021-11-21T21:56:11.836" v="2215" actId="26606"/>
          <ac:spMkLst>
            <pc:docMk/>
            <pc:sldMk cId="2696617474" sldId="353"/>
            <ac:spMk id="20" creationId="{DA8886A6-5426-494B-96D8-D962D2BA0818}"/>
          </ac:spMkLst>
        </pc:spChg>
        <pc:spChg chg="add del">
          <ac:chgData name="Jack Cahalane" userId="df96d941-6f91-4944-bd6e-09c6779b725b" providerId="ADAL" clId="{C2545C8B-53D8-4941-AECA-F413A273CE8C}" dt="2021-11-21T21:56:11.836" v="2215" actId="26606"/>
          <ac:spMkLst>
            <pc:docMk/>
            <pc:sldMk cId="2696617474" sldId="353"/>
            <ac:spMk id="21" creationId="{AA3ED336-C09E-46E8-9774-B977D15FC5E0}"/>
          </ac:spMkLst>
        </pc:spChg>
        <pc:graphicFrameChg chg="add del">
          <ac:chgData name="Jack Cahalane" userId="df96d941-6f91-4944-bd6e-09c6779b725b" providerId="ADAL" clId="{C2545C8B-53D8-4941-AECA-F413A273CE8C}" dt="2021-11-21T21:56:02.549" v="2209" actId="26606"/>
          <ac:graphicFrameMkLst>
            <pc:docMk/>
            <pc:sldMk cId="2696617474" sldId="353"/>
            <ac:graphicFrameMk id="5" creationId="{75E68BD1-21F9-46C6-9460-18FB1AB59A85}"/>
          </ac:graphicFrameMkLst>
        </pc:graphicFrameChg>
        <pc:graphicFrameChg chg="add del">
          <ac:chgData name="Jack Cahalane" userId="df96d941-6f91-4944-bd6e-09c6779b725b" providerId="ADAL" clId="{C2545C8B-53D8-4941-AECA-F413A273CE8C}" dt="2021-11-21T21:56:04.630" v="2211" actId="26606"/>
          <ac:graphicFrameMkLst>
            <pc:docMk/>
            <pc:sldMk cId="2696617474" sldId="353"/>
            <ac:graphicFrameMk id="15" creationId="{E893BFE0-ADB3-46AB-A7AA-A03B45F7942A}"/>
          </ac:graphicFrameMkLst>
        </pc:graphicFrameChg>
        <pc:graphicFrameChg chg="add del">
          <ac:chgData name="Jack Cahalane" userId="df96d941-6f91-4944-bd6e-09c6779b725b" providerId="ADAL" clId="{C2545C8B-53D8-4941-AECA-F413A273CE8C}" dt="2021-11-21T21:56:06.868" v="2213" actId="26606"/>
          <ac:graphicFrameMkLst>
            <pc:docMk/>
            <pc:sldMk cId="2696617474" sldId="353"/>
            <ac:graphicFrameMk id="18" creationId="{47C025E4-9197-447D-BF95-06F5F4292BC1}"/>
          </ac:graphicFrameMkLst>
        </pc:graphicFrameChg>
        <pc:graphicFrameChg chg="add del">
          <ac:chgData name="Jack Cahalane" userId="df96d941-6f91-4944-bd6e-09c6779b725b" providerId="ADAL" clId="{C2545C8B-53D8-4941-AECA-F413A273CE8C}" dt="2021-11-21T21:56:11.836" v="2215" actId="26606"/>
          <ac:graphicFrameMkLst>
            <pc:docMk/>
            <pc:sldMk cId="2696617474" sldId="353"/>
            <ac:graphicFrameMk id="22" creationId="{2727ED84-0183-4A48-B2B7-609C9A31F7DB}"/>
          </ac:graphicFrameMkLst>
        </pc:graphicFrameChg>
        <pc:graphicFrameChg chg="add mod">
          <ac:chgData name="Jack Cahalane" userId="df96d941-6f91-4944-bd6e-09c6779b725b" providerId="ADAL" clId="{C2545C8B-53D8-4941-AECA-F413A273CE8C}" dt="2021-11-21T21:56:57.266" v="2241" actId="1076"/>
          <ac:graphicFrameMkLst>
            <pc:docMk/>
            <pc:sldMk cId="2696617474" sldId="353"/>
            <ac:graphicFrameMk id="24" creationId="{517986A4-B13A-4E89-AB82-752BF746C61A}"/>
          </ac:graphicFrameMkLst>
        </pc:graphicFrameChg>
      </pc:sldChg>
      <pc:sldChg chg="new del">
        <pc:chgData name="Jack Cahalane" userId="df96d941-6f91-4944-bd6e-09c6779b725b" providerId="ADAL" clId="{C2545C8B-53D8-4941-AECA-F413A273CE8C}" dt="2021-11-21T21:56:46.886" v="2239" actId="2696"/>
        <pc:sldMkLst>
          <pc:docMk/>
          <pc:sldMk cId="2815483570" sldId="354"/>
        </pc:sldMkLst>
      </pc:sldChg>
    </pc:docChg>
  </pc:docChgLst>
  <pc:docChgLst>
    <pc:chgData name="Nathan Holwerda" userId="S::nrh9@calvin.edu::0b467c1e-8edb-4d16-8f75-0a21acbfec38" providerId="AD" clId="Web-{52C3EBBB-8EC4-45E6-8235-41A692FBF055}"/>
    <pc:docChg chg="addSld delSld modSld">
      <pc:chgData name="Nathan Holwerda" userId="S::nrh9@calvin.edu::0b467c1e-8edb-4d16-8f75-0a21acbfec38" providerId="AD" clId="Web-{52C3EBBB-8EC4-45E6-8235-41A692FBF055}" dt="2021-11-03T18:58:53.093" v="32" actId="20577"/>
      <pc:docMkLst>
        <pc:docMk/>
      </pc:docMkLst>
      <pc:sldChg chg="del">
        <pc:chgData name="Nathan Holwerda" userId="S::nrh9@calvin.edu::0b467c1e-8edb-4d16-8f75-0a21acbfec38" providerId="AD" clId="Web-{52C3EBBB-8EC4-45E6-8235-41A692FBF055}" dt="2021-11-03T18:58:21.609" v="18"/>
        <pc:sldMkLst>
          <pc:docMk/>
          <pc:sldMk cId="3662976149" sldId="258"/>
        </pc:sldMkLst>
      </pc:sldChg>
      <pc:sldChg chg="del">
        <pc:chgData name="Nathan Holwerda" userId="S::nrh9@calvin.edu::0b467c1e-8edb-4d16-8f75-0a21acbfec38" providerId="AD" clId="Web-{52C3EBBB-8EC4-45E6-8235-41A692FBF055}" dt="2021-11-03T18:57:58.874" v="2"/>
        <pc:sldMkLst>
          <pc:docMk/>
          <pc:sldMk cId="4191670500" sldId="259"/>
        </pc:sldMkLst>
      </pc:sldChg>
      <pc:sldChg chg="del">
        <pc:chgData name="Nathan Holwerda" userId="S::nrh9@calvin.edu::0b467c1e-8edb-4d16-8f75-0a21acbfec38" providerId="AD" clId="Web-{52C3EBBB-8EC4-45E6-8235-41A692FBF055}" dt="2021-11-03T18:58:24.437" v="21"/>
        <pc:sldMkLst>
          <pc:docMk/>
          <pc:sldMk cId="2160202213" sldId="264"/>
        </pc:sldMkLst>
      </pc:sldChg>
      <pc:sldChg chg="del">
        <pc:chgData name="Nathan Holwerda" userId="S::nrh9@calvin.edu::0b467c1e-8edb-4d16-8f75-0a21acbfec38" providerId="AD" clId="Web-{52C3EBBB-8EC4-45E6-8235-41A692FBF055}" dt="2021-11-03T18:58:14.312" v="13"/>
        <pc:sldMkLst>
          <pc:docMk/>
          <pc:sldMk cId="3360443694" sldId="270"/>
        </pc:sldMkLst>
      </pc:sldChg>
      <pc:sldChg chg="modSp new">
        <pc:chgData name="Nathan Holwerda" userId="S::nrh9@calvin.edu::0b467c1e-8edb-4d16-8f75-0a21acbfec38" providerId="AD" clId="Web-{52C3EBBB-8EC4-45E6-8235-41A692FBF055}" dt="2021-11-03T18:58:53.093" v="32" actId="20577"/>
        <pc:sldMkLst>
          <pc:docMk/>
          <pc:sldMk cId="898921166" sldId="273"/>
        </pc:sldMkLst>
        <pc:spChg chg="mod">
          <ac:chgData name="Nathan Holwerda" userId="S::nrh9@calvin.edu::0b467c1e-8edb-4d16-8f75-0a21acbfec38" providerId="AD" clId="Web-{52C3EBBB-8EC4-45E6-8235-41A692FBF055}" dt="2021-11-03T18:58:53.093" v="32" actId="20577"/>
          <ac:spMkLst>
            <pc:docMk/>
            <pc:sldMk cId="898921166" sldId="273"/>
            <ac:spMk id="2" creationId="{C52C4580-F4C0-407E-B861-D825B992ADC4}"/>
          </ac:spMkLst>
        </pc:spChg>
      </pc:sldChg>
      <pc:sldChg chg="del">
        <pc:chgData name="Nathan Holwerda" userId="S::nrh9@calvin.edu::0b467c1e-8edb-4d16-8f75-0a21acbfec38" providerId="AD" clId="Web-{52C3EBBB-8EC4-45E6-8235-41A692FBF055}" dt="2021-11-03T18:58:06.359" v="7"/>
        <pc:sldMkLst>
          <pc:docMk/>
          <pc:sldMk cId="2393897949" sldId="278"/>
        </pc:sldMkLst>
      </pc:sldChg>
      <pc:sldChg chg="del">
        <pc:chgData name="Nathan Holwerda" userId="S::nrh9@calvin.edu::0b467c1e-8edb-4d16-8f75-0a21acbfec38" providerId="AD" clId="Web-{52C3EBBB-8EC4-45E6-8235-41A692FBF055}" dt="2021-11-03T18:58:13.468" v="12"/>
        <pc:sldMkLst>
          <pc:docMk/>
          <pc:sldMk cId="4016778955" sldId="279"/>
        </pc:sldMkLst>
      </pc:sldChg>
      <pc:sldChg chg="del">
        <pc:chgData name="Nathan Holwerda" userId="S::nrh9@calvin.edu::0b467c1e-8edb-4d16-8f75-0a21acbfec38" providerId="AD" clId="Web-{52C3EBBB-8EC4-45E6-8235-41A692FBF055}" dt="2021-11-03T18:58:16.984" v="16"/>
        <pc:sldMkLst>
          <pc:docMk/>
          <pc:sldMk cId="1730507629" sldId="285"/>
        </pc:sldMkLst>
      </pc:sldChg>
      <pc:sldChg chg="del">
        <pc:chgData name="Nathan Holwerda" userId="S::nrh9@calvin.edu::0b467c1e-8edb-4d16-8f75-0a21acbfec38" providerId="AD" clId="Web-{52C3EBBB-8EC4-45E6-8235-41A692FBF055}" dt="2021-11-03T18:58:07.265" v="8"/>
        <pc:sldMkLst>
          <pc:docMk/>
          <pc:sldMk cId="1527056125" sldId="286"/>
        </pc:sldMkLst>
      </pc:sldChg>
      <pc:sldChg chg="del">
        <pc:chgData name="Nathan Holwerda" userId="S::nrh9@calvin.edu::0b467c1e-8edb-4d16-8f75-0a21acbfec38" providerId="AD" clId="Web-{52C3EBBB-8EC4-45E6-8235-41A692FBF055}" dt="2021-11-03T18:58:09.140" v="10"/>
        <pc:sldMkLst>
          <pc:docMk/>
          <pc:sldMk cId="2307896487" sldId="288"/>
        </pc:sldMkLst>
      </pc:sldChg>
      <pc:sldChg chg="del">
        <pc:chgData name="Nathan Holwerda" userId="S::nrh9@calvin.edu::0b467c1e-8edb-4d16-8f75-0a21acbfec38" providerId="AD" clId="Web-{52C3EBBB-8EC4-45E6-8235-41A692FBF055}" dt="2021-11-03T18:58:18.046" v="17"/>
        <pc:sldMkLst>
          <pc:docMk/>
          <pc:sldMk cId="2798776905" sldId="289"/>
        </pc:sldMkLst>
      </pc:sldChg>
      <pc:sldChg chg="del">
        <pc:chgData name="Nathan Holwerda" userId="S::nrh9@calvin.edu::0b467c1e-8edb-4d16-8f75-0a21acbfec38" providerId="AD" clId="Web-{52C3EBBB-8EC4-45E6-8235-41A692FBF055}" dt="2021-11-03T18:58:15.390" v="14"/>
        <pc:sldMkLst>
          <pc:docMk/>
          <pc:sldMk cId="1171199268" sldId="290"/>
        </pc:sldMkLst>
      </pc:sldChg>
      <pc:sldChg chg="del">
        <pc:chgData name="Nathan Holwerda" userId="S::nrh9@calvin.edu::0b467c1e-8edb-4d16-8f75-0a21acbfec38" providerId="AD" clId="Web-{52C3EBBB-8EC4-45E6-8235-41A692FBF055}" dt="2021-11-03T18:58:16.124" v="15"/>
        <pc:sldMkLst>
          <pc:docMk/>
          <pc:sldMk cId="997614005" sldId="291"/>
        </pc:sldMkLst>
      </pc:sldChg>
      <pc:sldChg chg="del">
        <pc:chgData name="Nathan Holwerda" userId="S::nrh9@calvin.edu::0b467c1e-8edb-4d16-8f75-0a21acbfec38" providerId="AD" clId="Web-{52C3EBBB-8EC4-45E6-8235-41A692FBF055}" dt="2021-11-03T18:58:22.765" v="19"/>
        <pc:sldMkLst>
          <pc:docMk/>
          <pc:sldMk cId="3179990681" sldId="293"/>
        </pc:sldMkLst>
      </pc:sldChg>
      <pc:sldChg chg="del">
        <pc:chgData name="Nathan Holwerda" userId="S::nrh9@calvin.edu::0b467c1e-8edb-4d16-8f75-0a21acbfec38" providerId="AD" clId="Web-{52C3EBBB-8EC4-45E6-8235-41A692FBF055}" dt="2021-11-03T18:58:23.718" v="20"/>
        <pc:sldMkLst>
          <pc:docMk/>
          <pc:sldMk cId="3215786057" sldId="294"/>
        </pc:sldMkLst>
      </pc:sldChg>
      <pc:sldChg chg="del">
        <pc:chgData name="Nathan Holwerda" userId="S::nrh9@calvin.edu::0b467c1e-8edb-4d16-8f75-0a21acbfec38" providerId="AD" clId="Web-{52C3EBBB-8EC4-45E6-8235-41A692FBF055}" dt="2021-11-03T18:58:26.249" v="22"/>
        <pc:sldMkLst>
          <pc:docMk/>
          <pc:sldMk cId="537480762" sldId="295"/>
        </pc:sldMkLst>
      </pc:sldChg>
      <pc:sldChg chg="del">
        <pc:chgData name="Nathan Holwerda" userId="S::nrh9@calvin.edu::0b467c1e-8edb-4d16-8f75-0a21acbfec38" providerId="AD" clId="Web-{52C3EBBB-8EC4-45E6-8235-41A692FBF055}" dt="2021-11-03T18:58:28.187" v="23"/>
        <pc:sldMkLst>
          <pc:docMk/>
          <pc:sldMk cId="2236346762" sldId="296"/>
        </pc:sldMkLst>
      </pc:sldChg>
      <pc:sldChg chg="del">
        <pc:chgData name="Nathan Holwerda" userId="S::nrh9@calvin.edu::0b467c1e-8edb-4d16-8f75-0a21acbfec38" providerId="AD" clId="Web-{52C3EBBB-8EC4-45E6-8235-41A692FBF055}" dt="2021-11-03T18:57:55.280" v="0"/>
        <pc:sldMkLst>
          <pc:docMk/>
          <pc:sldMk cId="1652957698" sldId="298"/>
        </pc:sldMkLst>
      </pc:sldChg>
      <pc:sldChg chg="del">
        <pc:chgData name="Nathan Holwerda" userId="S::nrh9@calvin.edu::0b467c1e-8edb-4d16-8f75-0a21acbfec38" providerId="AD" clId="Web-{52C3EBBB-8EC4-45E6-8235-41A692FBF055}" dt="2021-11-03T18:57:57.109" v="1"/>
        <pc:sldMkLst>
          <pc:docMk/>
          <pc:sldMk cId="385633740" sldId="299"/>
        </pc:sldMkLst>
      </pc:sldChg>
      <pc:sldChg chg="del">
        <pc:chgData name="Nathan Holwerda" userId="S::nrh9@calvin.edu::0b467c1e-8edb-4d16-8f75-0a21acbfec38" providerId="AD" clId="Web-{52C3EBBB-8EC4-45E6-8235-41A692FBF055}" dt="2021-11-03T18:58:02.609" v="5"/>
        <pc:sldMkLst>
          <pc:docMk/>
          <pc:sldMk cId="3623752136" sldId="300"/>
        </pc:sldMkLst>
      </pc:sldChg>
      <pc:sldChg chg="del">
        <pc:chgData name="Nathan Holwerda" userId="S::nrh9@calvin.edu::0b467c1e-8edb-4d16-8f75-0a21acbfec38" providerId="AD" clId="Web-{52C3EBBB-8EC4-45E6-8235-41A692FBF055}" dt="2021-11-03T18:58:03.405" v="6"/>
        <pc:sldMkLst>
          <pc:docMk/>
          <pc:sldMk cId="2643950879" sldId="301"/>
        </pc:sldMkLst>
      </pc:sldChg>
      <pc:sldChg chg="del">
        <pc:chgData name="Nathan Holwerda" userId="S::nrh9@calvin.edu::0b467c1e-8edb-4d16-8f75-0a21acbfec38" providerId="AD" clId="Web-{52C3EBBB-8EC4-45E6-8235-41A692FBF055}" dt="2021-11-03T18:57:59.937" v="3"/>
        <pc:sldMkLst>
          <pc:docMk/>
          <pc:sldMk cId="3039594925" sldId="302"/>
        </pc:sldMkLst>
      </pc:sldChg>
      <pc:sldChg chg="del">
        <pc:chgData name="Nathan Holwerda" userId="S::nrh9@calvin.edu::0b467c1e-8edb-4d16-8f75-0a21acbfec38" providerId="AD" clId="Web-{52C3EBBB-8EC4-45E6-8235-41A692FBF055}" dt="2021-11-03T18:58:10.062" v="11"/>
        <pc:sldMkLst>
          <pc:docMk/>
          <pc:sldMk cId="3539579655" sldId="308"/>
        </pc:sldMkLst>
      </pc:sldChg>
      <pc:sldChg chg="del">
        <pc:chgData name="Nathan Holwerda" userId="S::nrh9@calvin.edu::0b467c1e-8edb-4d16-8f75-0a21acbfec38" providerId="AD" clId="Web-{52C3EBBB-8EC4-45E6-8235-41A692FBF055}" dt="2021-11-03T18:58:00.952" v="4"/>
        <pc:sldMkLst>
          <pc:docMk/>
          <pc:sldMk cId="764330641" sldId="309"/>
        </pc:sldMkLst>
      </pc:sldChg>
      <pc:sldChg chg="del">
        <pc:chgData name="Nathan Holwerda" userId="S::nrh9@calvin.edu::0b467c1e-8edb-4d16-8f75-0a21acbfec38" providerId="AD" clId="Web-{52C3EBBB-8EC4-45E6-8235-41A692FBF055}" dt="2021-11-03T18:58:08.437" v="9"/>
        <pc:sldMkLst>
          <pc:docMk/>
          <pc:sldMk cId="2946312082" sldId="310"/>
        </pc:sldMkLst>
      </pc:sldChg>
    </pc:docChg>
  </pc:docChgLst>
  <pc:docChgLst>
    <pc:chgData name="Kasen Anderson" userId="S::kka6@calvin.edu::de788035-a8a7-47a5-8266-d180c04ed3c6" providerId="AD" clId="Web-{B802765C-AFFE-4522-9E93-26FA6DBAFA9C}"/>
    <pc:docChg chg="modSld">
      <pc:chgData name="Kasen Anderson" userId="S::kka6@calvin.edu::de788035-a8a7-47a5-8266-d180c04ed3c6" providerId="AD" clId="Web-{B802765C-AFFE-4522-9E93-26FA6DBAFA9C}" dt="2021-11-23T00:29:30.478" v="1" actId="20577"/>
      <pc:docMkLst>
        <pc:docMk/>
      </pc:docMkLst>
      <pc:sldChg chg="modSp">
        <pc:chgData name="Kasen Anderson" userId="S::kka6@calvin.edu::de788035-a8a7-47a5-8266-d180c04ed3c6" providerId="AD" clId="Web-{B802765C-AFFE-4522-9E93-26FA6DBAFA9C}" dt="2021-11-23T00:29:30.478" v="1" actId="20577"/>
        <pc:sldMkLst>
          <pc:docMk/>
          <pc:sldMk cId="2696617474" sldId="353"/>
        </pc:sldMkLst>
        <pc:graphicFrameChg chg="modGraphic">
          <ac:chgData name="Kasen Anderson" userId="S::kka6@calvin.edu::de788035-a8a7-47a5-8266-d180c04ed3c6" providerId="AD" clId="Web-{B802765C-AFFE-4522-9E93-26FA6DBAFA9C}" dt="2021-11-23T00:29:30.478" v="1" actId="20577"/>
          <ac:graphicFrameMkLst>
            <pc:docMk/>
            <pc:sldMk cId="2696617474" sldId="353"/>
            <ac:graphicFrameMk id="24" creationId="{517986A4-B13A-4E89-AB82-752BF746C61A}"/>
          </ac:graphicFrameMkLst>
        </pc:graphicFrameChg>
      </pc:sldChg>
    </pc:docChg>
  </pc:docChgLst>
  <pc:docChgLst>
    <pc:chgData name="Young Rak Choi" userId="S::yc54@calvin.edu::b149e12f-c50c-4a37-8c56-14b56df2d744" providerId="AD" clId="Web-{DC578E89-A182-491B-8257-BFFB86D46487}"/>
    <pc:docChg chg="modSld">
      <pc:chgData name="Young Rak Choi" userId="S::yc54@calvin.edu::b149e12f-c50c-4a37-8c56-14b56df2d744" providerId="AD" clId="Web-{DC578E89-A182-491B-8257-BFFB86D46487}" dt="2021-11-30T03:19:38.817" v="124" actId="1076"/>
      <pc:docMkLst>
        <pc:docMk/>
      </pc:docMkLst>
      <pc:sldChg chg="addSp modSp">
        <pc:chgData name="Young Rak Choi" userId="S::yc54@calvin.edu::b149e12f-c50c-4a37-8c56-14b56df2d744" providerId="AD" clId="Web-{DC578E89-A182-491B-8257-BFFB86D46487}" dt="2021-11-30T03:19:38.817" v="124" actId="1076"/>
        <pc:sldMkLst>
          <pc:docMk/>
          <pc:sldMk cId="459192604" sldId="390"/>
        </pc:sldMkLst>
        <pc:spChg chg="add mod">
          <ac:chgData name="Young Rak Choi" userId="S::yc54@calvin.edu::b149e12f-c50c-4a37-8c56-14b56df2d744" providerId="AD" clId="Web-{DC578E89-A182-491B-8257-BFFB86D46487}" dt="2021-11-30T03:18:25.365" v="102" actId="1076"/>
          <ac:spMkLst>
            <pc:docMk/>
            <pc:sldMk cId="459192604" sldId="390"/>
            <ac:spMk id="11" creationId="{8F6EB141-AA1F-4FF6-A094-750B244CF720}"/>
          </ac:spMkLst>
        </pc:spChg>
        <pc:spChg chg="add mod">
          <ac:chgData name="Young Rak Choi" userId="S::yc54@calvin.edu::b149e12f-c50c-4a37-8c56-14b56df2d744" providerId="AD" clId="Web-{DC578E89-A182-491B-8257-BFFB86D46487}" dt="2021-11-30T03:18:51.740" v="109" actId="1076"/>
          <ac:spMkLst>
            <pc:docMk/>
            <pc:sldMk cId="459192604" sldId="390"/>
            <ac:spMk id="12" creationId="{F8B490C3-8906-4BE6-9BEF-5CED2DF62386}"/>
          </ac:spMkLst>
        </pc:spChg>
        <pc:spChg chg="add mod">
          <ac:chgData name="Young Rak Choi" userId="S::yc54@calvin.edu::b149e12f-c50c-4a37-8c56-14b56df2d744" providerId="AD" clId="Web-{DC578E89-A182-491B-8257-BFFB86D46487}" dt="2021-11-30T03:19:18.070" v="117" actId="1076"/>
          <ac:spMkLst>
            <pc:docMk/>
            <pc:sldMk cId="459192604" sldId="390"/>
            <ac:spMk id="13" creationId="{FBC7D05B-8483-498D-B2D8-387BBE632547}"/>
          </ac:spMkLst>
        </pc:spChg>
        <pc:spChg chg="add mod">
          <ac:chgData name="Young Rak Choi" userId="S::yc54@calvin.edu::b149e12f-c50c-4a37-8c56-14b56df2d744" providerId="AD" clId="Web-{DC578E89-A182-491B-8257-BFFB86D46487}" dt="2021-11-30T03:19:38.817" v="124" actId="1076"/>
          <ac:spMkLst>
            <pc:docMk/>
            <pc:sldMk cId="459192604" sldId="390"/>
            <ac:spMk id="14" creationId="{99834FAC-FD4A-42DD-806D-736A4DBE56A3}"/>
          </ac:spMkLst>
        </pc:spChg>
        <pc:grpChg chg="add mod">
          <ac:chgData name="Young Rak Choi" userId="S::yc54@calvin.edu::b149e12f-c50c-4a37-8c56-14b56df2d744" providerId="AD" clId="Web-{DC578E89-A182-491B-8257-BFFB86D46487}" dt="2021-11-30T03:17:23.584" v="89" actId="1076"/>
          <ac:grpSpMkLst>
            <pc:docMk/>
            <pc:sldMk cId="459192604" sldId="390"/>
            <ac:grpSpMk id="15" creationId="{DFEE5E98-0B36-4DE0-A969-CA879F419845}"/>
          </ac:grpSpMkLst>
        </pc:grpChg>
        <pc:picChg chg="add mod">
          <ac:chgData name="Young Rak Choi" userId="S::yc54@calvin.edu::b149e12f-c50c-4a37-8c56-14b56df2d744" providerId="AD" clId="Web-{DC578E89-A182-491B-8257-BFFB86D46487}" dt="2021-11-30T03:07:19.684" v="4" actId="14100"/>
          <ac:picMkLst>
            <pc:docMk/>
            <pc:sldMk cId="459192604" sldId="390"/>
            <ac:picMk id="3" creationId="{2EAAA964-97F7-4376-90D6-D655BFACF155}"/>
          </ac:picMkLst>
        </pc:picChg>
        <pc:picChg chg="add mod">
          <ac:chgData name="Young Rak Choi" userId="S::yc54@calvin.edu::b149e12f-c50c-4a37-8c56-14b56df2d744" providerId="AD" clId="Web-{DC578E89-A182-491B-8257-BFFB86D46487}" dt="2021-11-30T03:07:38.231" v="6" actId="1076"/>
          <ac:picMkLst>
            <pc:docMk/>
            <pc:sldMk cId="459192604" sldId="390"/>
            <ac:picMk id="4" creationId="{06669692-49C4-48E6-94B1-10BC3DC3442C}"/>
          </ac:picMkLst>
        </pc:picChg>
        <pc:picChg chg="add mod">
          <ac:chgData name="Young Rak Choi" userId="S::yc54@calvin.edu::b149e12f-c50c-4a37-8c56-14b56df2d744" providerId="AD" clId="Web-{DC578E89-A182-491B-8257-BFFB86D46487}" dt="2021-11-30T03:10:08.354" v="23" actId="1076"/>
          <ac:picMkLst>
            <pc:docMk/>
            <pc:sldMk cId="459192604" sldId="390"/>
            <ac:picMk id="5" creationId="{916C02BA-9BAC-4047-815A-0046A8766C8E}"/>
          </ac:picMkLst>
        </pc:picChg>
        <pc:picChg chg="add mod">
          <ac:chgData name="Young Rak Choi" userId="S::yc54@calvin.edu::b149e12f-c50c-4a37-8c56-14b56df2d744" providerId="AD" clId="Web-{DC578E89-A182-491B-8257-BFFB86D46487}" dt="2021-11-30T03:11:39.994" v="34" actId="1076"/>
          <ac:picMkLst>
            <pc:docMk/>
            <pc:sldMk cId="459192604" sldId="390"/>
            <ac:picMk id="7" creationId="{911FD66B-1D05-4B12-81F1-F0AE1267F967}"/>
          </ac:picMkLst>
        </pc:picChg>
        <pc:picChg chg="add mod">
          <ac:chgData name="Young Rak Choi" userId="S::yc54@calvin.edu::b149e12f-c50c-4a37-8c56-14b56df2d744" providerId="AD" clId="Web-{DC578E89-A182-491B-8257-BFFB86D46487}" dt="2021-11-30T03:11:44.072" v="35" actId="1076"/>
          <ac:picMkLst>
            <pc:docMk/>
            <pc:sldMk cId="459192604" sldId="390"/>
            <ac:picMk id="8" creationId="{53400371-0880-414F-955C-D5A2864687EE}"/>
          </ac:picMkLst>
        </pc:picChg>
        <pc:picChg chg="add mod">
          <ac:chgData name="Young Rak Choi" userId="S::yc54@calvin.edu::b149e12f-c50c-4a37-8c56-14b56df2d744" providerId="AD" clId="Web-{DC578E89-A182-491B-8257-BFFB86D46487}" dt="2021-11-30T03:11:30.197" v="32" actId="1076"/>
          <ac:picMkLst>
            <pc:docMk/>
            <pc:sldMk cId="459192604" sldId="390"/>
            <ac:picMk id="9" creationId="{8891BEF6-DB42-4182-9119-669745835869}"/>
          </ac:picMkLst>
        </pc:picChg>
        <pc:picChg chg="add mod">
          <ac:chgData name="Young Rak Choi" userId="S::yc54@calvin.edu::b149e12f-c50c-4a37-8c56-14b56df2d744" providerId="AD" clId="Web-{DC578E89-A182-491B-8257-BFFB86D46487}" dt="2021-11-30T03:11:36.166" v="33" actId="1076"/>
          <ac:picMkLst>
            <pc:docMk/>
            <pc:sldMk cId="459192604" sldId="390"/>
            <ac:picMk id="10" creationId="{47FB7353-7762-4D01-BBDB-1CBF3EA29A2D}"/>
          </ac:picMkLst>
        </pc:picChg>
      </pc:sldChg>
    </pc:docChg>
  </pc:docChgLst>
  <pc:docChgLst>
    <pc:chgData name="Kasen Anderson" userId="S::kka6@calvin.edu::de788035-a8a7-47a5-8266-d180c04ed3c6" providerId="AD" clId="Web-{A3D942DF-67E8-4865-B6EC-DEF3ADC8D24C}"/>
    <pc:docChg chg="modSld">
      <pc:chgData name="Kasen Anderson" userId="S::kka6@calvin.edu::de788035-a8a7-47a5-8266-d180c04ed3c6" providerId="AD" clId="Web-{A3D942DF-67E8-4865-B6EC-DEF3ADC8D24C}" dt="2021-11-21T21:51:47.749" v="37" actId="20577"/>
      <pc:docMkLst>
        <pc:docMk/>
      </pc:docMkLst>
      <pc:sldChg chg="modSp">
        <pc:chgData name="Kasen Anderson" userId="S::kka6@calvin.edu::de788035-a8a7-47a5-8266-d180c04ed3c6" providerId="AD" clId="Web-{A3D942DF-67E8-4865-B6EC-DEF3ADC8D24C}" dt="2021-11-21T21:51:47.749" v="37" actId="20577"/>
        <pc:sldMkLst>
          <pc:docMk/>
          <pc:sldMk cId="2700893676" sldId="321"/>
        </pc:sldMkLst>
        <pc:spChg chg="mod">
          <ac:chgData name="Kasen Anderson" userId="S::kka6@calvin.edu::de788035-a8a7-47a5-8266-d180c04ed3c6" providerId="AD" clId="Web-{A3D942DF-67E8-4865-B6EC-DEF3ADC8D24C}" dt="2021-11-21T21:51:47.749" v="37" actId="20577"/>
          <ac:spMkLst>
            <pc:docMk/>
            <pc:sldMk cId="2700893676" sldId="321"/>
            <ac:spMk id="3" creationId="{04960050-730B-BA43-8B92-8E9BE4D8731E}"/>
          </ac:spMkLst>
        </pc:spChg>
      </pc:sldChg>
    </pc:docChg>
  </pc:docChgLst>
  <pc:docChgLst>
    <pc:chgData name="Adam Tjoelker" userId="1e49df28-77ec-41fc-a860-77d78a7db1e7" providerId="ADAL" clId="{D199BB7F-8D1A-4F13-ADB0-222A53AA15F9}"/>
    <pc:docChg chg="addSld delSld modSld sldOrd">
      <pc:chgData name="Adam Tjoelker" userId="1e49df28-77ec-41fc-a860-77d78a7db1e7" providerId="ADAL" clId="{D199BB7F-8D1A-4F13-ADB0-222A53AA15F9}" dt="2021-10-19T01:59:48.207" v="27" actId="20577"/>
      <pc:docMkLst>
        <pc:docMk/>
      </pc:docMkLst>
      <pc:sldChg chg="add del">
        <pc:chgData name="Adam Tjoelker" userId="1e49df28-77ec-41fc-a860-77d78a7db1e7" providerId="ADAL" clId="{D199BB7F-8D1A-4F13-ADB0-222A53AA15F9}" dt="2021-10-19T01:50:08.791" v="20"/>
        <pc:sldMkLst>
          <pc:docMk/>
          <pc:sldMk cId="4191670500" sldId="259"/>
        </pc:sldMkLst>
      </pc:sldChg>
      <pc:sldChg chg="del">
        <pc:chgData name="Adam Tjoelker" userId="1e49df28-77ec-41fc-a860-77d78a7db1e7" providerId="ADAL" clId="{D199BB7F-8D1A-4F13-ADB0-222A53AA15F9}" dt="2021-10-19T01:52:23.779" v="23" actId="47"/>
        <pc:sldMkLst>
          <pc:docMk/>
          <pc:sldMk cId="3662976149" sldId="273"/>
        </pc:sldMkLst>
      </pc:sldChg>
      <pc:sldChg chg="del">
        <pc:chgData name="Adam Tjoelker" userId="1e49df28-77ec-41fc-a860-77d78a7db1e7" providerId="ADAL" clId="{D199BB7F-8D1A-4F13-ADB0-222A53AA15F9}" dt="2021-10-19T01:52:23.779" v="23" actId="47"/>
        <pc:sldMkLst>
          <pc:docMk/>
          <pc:sldMk cId="567989255" sldId="274"/>
        </pc:sldMkLst>
      </pc:sldChg>
      <pc:sldChg chg="del">
        <pc:chgData name="Adam Tjoelker" userId="1e49df28-77ec-41fc-a860-77d78a7db1e7" providerId="ADAL" clId="{D199BB7F-8D1A-4F13-ADB0-222A53AA15F9}" dt="2021-10-19T01:52:23.779" v="23" actId="47"/>
        <pc:sldMkLst>
          <pc:docMk/>
          <pc:sldMk cId="1393373996" sldId="275"/>
        </pc:sldMkLst>
      </pc:sldChg>
      <pc:sldChg chg="del">
        <pc:chgData name="Adam Tjoelker" userId="1e49df28-77ec-41fc-a860-77d78a7db1e7" providerId="ADAL" clId="{D199BB7F-8D1A-4F13-ADB0-222A53AA15F9}" dt="2021-10-19T01:52:23.779" v="23" actId="47"/>
        <pc:sldMkLst>
          <pc:docMk/>
          <pc:sldMk cId="1533743895" sldId="276"/>
        </pc:sldMkLst>
      </pc:sldChg>
      <pc:sldChg chg="modSp mod">
        <pc:chgData name="Adam Tjoelker" userId="1e49df28-77ec-41fc-a860-77d78a7db1e7" providerId="ADAL" clId="{D199BB7F-8D1A-4F13-ADB0-222A53AA15F9}" dt="2021-10-19T01:47:32.031" v="17" actId="20577"/>
        <pc:sldMkLst>
          <pc:docMk/>
          <pc:sldMk cId="2393897949" sldId="278"/>
        </pc:sldMkLst>
        <pc:spChg chg="mod">
          <ac:chgData name="Adam Tjoelker" userId="1e49df28-77ec-41fc-a860-77d78a7db1e7" providerId="ADAL" clId="{D199BB7F-8D1A-4F13-ADB0-222A53AA15F9}" dt="2021-10-19T01:47:32.031" v="17" actId="20577"/>
          <ac:spMkLst>
            <pc:docMk/>
            <pc:sldMk cId="2393897949" sldId="278"/>
            <ac:spMk id="14" creationId="{51877E71-695D-4041-AF44-F3DEE03558E9}"/>
          </ac:spMkLst>
        </pc:spChg>
      </pc:sldChg>
      <pc:sldChg chg="del">
        <pc:chgData name="Adam Tjoelker" userId="1e49df28-77ec-41fc-a860-77d78a7db1e7" providerId="ADAL" clId="{D199BB7F-8D1A-4F13-ADB0-222A53AA15F9}" dt="2021-10-19T01:49:37.707" v="18" actId="2696"/>
        <pc:sldMkLst>
          <pc:docMk/>
          <pc:sldMk cId="3230835743" sldId="281"/>
        </pc:sldMkLst>
      </pc:sldChg>
      <pc:sldChg chg="del">
        <pc:chgData name="Adam Tjoelker" userId="1e49df28-77ec-41fc-a860-77d78a7db1e7" providerId="ADAL" clId="{D199BB7F-8D1A-4F13-ADB0-222A53AA15F9}" dt="2021-10-19T01:49:37.707" v="18" actId="2696"/>
        <pc:sldMkLst>
          <pc:docMk/>
          <pc:sldMk cId="385633740" sldId="282"/>
        </pc:sldMkLst>
      </pc:sldChg>
      <pc:sldChg chg="del">
        <pc:chgData name="Adam Tjoelker" userId="1e49df28-77ec-41fc-a860-77d78a7db1e7" providerId="ADAL" clId="{D199BB7F-8D1A-4F13-ADB0-222A53AA15F9}" dt="2021-10-19T01:49:37.707" v="18" actId="2696"/>
        <pc:sldMkLst>
          <pc:docMk/>
          <pc:sldMk cId="3623752136" sldId="283"/>
        </pc:sldMkLst>
      </pc:sldChg>
      <pc:sldChg chg="del">
        <pc:chgData name="Adam Tjoelker" userId="1e49df28-77ec-41fc-a860-77d78a7db1e7" providerId="ADAL" clId="{D199BB7F-8D1A-4F13-ADB0-222A53AA15F9}" dt="2021-10-19T01:49:37.707" v="18" actId="2696"/>
        <pc:sldMkLst>
          <pc:docMk/>
          <pc:sldMk cId="2643950879" sldId="284"/>
        </pc:sldMkLst>
      </pc:sldChg>
      <pc:sldChg chg="modSp mod">
        <pc:chgData name="Adam Tjoelker" userId="1e49df28-77ec-41fc-a860-77d78a7db1e7" providerId="ADAL" clId="{D199BB7F-8D1A-4F13-ADB0-222A53AA15F9}" dt="2021-10-19T01:59:48.207" v="27" actId="20577"/>
        <pc:sldMkLst>
          <pc:docMk/>
          <pc:sldMk cId="3377180716" sldId="287"/>
        </pc:sldMkLst>
        <pc:spChg chg="mod">
          <ac:chgData name="Adam Tjoelker" userId="1e49df28-77ec-41fc-a860-77d78a7db1e7" providerId="ADAL" clId="{D199BB7F-8D1A-4F13-ADB0-222A53AA15F9}" dt="2021-10-19T01:59:48.207" v="27" actId="20577"/>
          <ac:spMkLst>
            <pc:docMk/>
            <pc:sldMk cId="3377180716" sldId="287"/>
            <ac:spMk id="3" creationId="{23BA6CD6-C769-4AE4-BAFA-FF8EB6F87747}"/>
          </ac:spMkLst>
        </pc:spChg>
      </pc:sldChg>
      <pc:sldChg chg="new del">
        <pc:chgData name="Adam Tjoelker" userId="1e49df28-77ec-41fc-a860-77d78a7db1e7" providerId="ADAL" clId="{D199BB7F-8D1A-4F13-ADB0-222A53AA15F9}" dt="2021-10-19T01:50:13.314" v="21" actId="47"/>
        <pc:sldMkLst>
          <pc:docMk/>
          <pc:sldMk cId="4208818640" sldId="297"/>
        </pc:sldMkLst>
      </pc:sldChg>
      <pc:sldChg chg="add">
        <pc:chgData name="Adam Tjoelker" userId="1e49df28-77ec-41fc-a860-77d78a7db1e7" providerId="ADAL" clId="{D199BB7F-8D1A-4F13-ADB0-222A53AA15F9}" dt="2021-10-19T01:50:08.791" v="20"/>
        <pc:sldMkLst>
          <pc:docMk/>
          <pc:sldMk cId="1652957698" sldId="298"/>
        </pc:sldMkLst>
      </pc:sldChg>
      <pc:sldChg chg="add">
        <pc:chgData name="Adam Tjoelker" userId="1e49df28-77ec-41fc-a860-77d78a7db1e7" providerId="ADAL" clId="{D199BB7F-8D1A-4F13-ADB0-222A53AA15F9}" dt="2021-10-19T01:50:08.791" v="20"/>
        <pc:sldMkLst>
          <pc:docMk/>
          <pc:sldMk cId="385633740" sldId="299"/>
        </pc:sldMkLst>
      </pc:sldChg>
      <pc:sldChg chg="add">
        <pc:chgData name="Adam Tjoelker" userId="1e49df28-77ec-41fc-a860-77d78a7db1e7" providerId="ADAL" clId="{D199BB7F-8D1A-4F13-ADB0-222A53AA15F9}" dt="2021-10-19T01:50:08.791" v="20"/>
        <pc:sldMkLst>
          <pc:docMk/>
          <pc:sldMk cId="3623752136" sldId="300"/>
        </pc:sldMkLst>
      </pc:sldChg>
      <pc:sldChg chg="add">
        <pc:chgData name="Adam Tjoelker" userId="1e49df28-77ec-41fc-a860-77d78a7db1e7" providerId="ADAL" clId="{D199BB7F-8D1A-4F13-ADB0-222A53AA15F9}" dt="2021-10-19T01:50:08.791" v="20"/>
        <pc:sldMkLst>
          <pc:docMk/>
          <pc:sldMk cId="2643950879" sldId="301"/>
        </pc:sldMkLst>
      </pc:sldChg>
      <pc:sldChg chg="add ord">
        <pc:chgData name="Adam Tjoelker" userId="1e49df28-77ec-41fc-a860-77d78a7db1e7" providerId="ADAL" clId="{D199BB7F-8D1A-4F13-ADB0-222A53AA15F9}" dt="2021-10-19T01:54:03.829" v="25"/>
        <pc:sldMkLst>
          <pc:docMk/>
          <pc:sldMk cId="3039594925" sldId="302"/>
        </pc:sldMkLst>
      </pc:sldChg>
      <pc:sldChg chg="add">
        <pc:chgData name="Adam Tjoelker" userId="1e49df28-77ec-41fc-a860-77d78a7db1e7" providerId="ADAL" clId="{D199BB7F-8D1A-4F13-ADB0-222A53AA15F9}" dt="2021-10-19T01:52:06.277" v="22"/>
        <pc:sldMkLst>
          <pc:docMk/>
          <pc:sldMk cId="907179886" sldId="303"/>
        </pc:sldMkLst>
      </pc:sldChg>
      <pc:sldChg chg="add">
        <pc:chgData name="Adam Tjoelker" userId="1e49df28-77ec-41fc-a860-77d78a7db1e7" providerId="ADAL" clId="{D199BB7F-8D1A-4F13-ADB0-222A53AA15F9}" dt="2021-10-19T01:52:06.277" v="22"/>
        <pc:sldMkLst>
          <pc:docMk/>
          <pc:sldMk cId="2388373236" sldId="304"/>
        </pc:sldMkLst>
      </pc:sldChg>
      <pc:sldChg chg="add">
        <pc:chgData name="Adam Tjoelker" userId="1e49df28-77ec-41fc-a860-77d78a7db1e7" providerId="ADAL" clId="{D199BB7F-8D1A-4F13-ADB0-222A53AA15F9}" dt="2021-10-19T01:52:06.277" v="22"/>
        <pc:sldMkLst>
          <pc:docMk/>
          <pc:sldMk cId="2775051984" sldId="305"/>
        </pc:sldMkLst>
      </pc:sldChg>
      <pc:sldChg chg="add">
        <pc:chgData name="Adam Tjoelker" userId="1e49df28-77ec-41fc-a860-77d78a7db1e7" providerId="ADAL" clId="{D199BB7F-8D1A-4F13-ADB0-222A53AA15F9}" dt="2021-10-19T01:52:06.277" v="22"/>
        <pc:sldMkLst>
          <pc:docMk/>
          <pc:sldMk cId="2101908681" sldId="306"/>
        </pc:sldMkLst>
      </pc:sldChg>
      <pc:sldChg chg="add">
        <pc:chgData name="Adam Tjoelker" userId="1e49df28-77ec-41fc-a860-77d78a7db1e7" providerId="ADAL" clId="{D199BB7F-8D1A-4F13-ADB0-222A53AA15F9}" dt="2021-10-19T01:52:06.277" v="22"/>
        <pc:sldMkLst>
          <pc:docMk/>
          <pc:sldMk cId="2981583691" sldId="307"/>
        </pc:sldMkLst>
      </pc:sldChg>
    </pc:docChg>
  </pc:docChgLst>
  <pc:docChgLst>
    <pc:chgData name="Nathan Holwerda" userId="S::nrh9@calvin.edu::0b467c1e-8edb-4d16-8f75-0a21acbfec38" providerId="AD" clId="Web-{BE3FECE2-BE89-478E-AF50-E26FD64E0353}"/>
    <pc:docChg chg="modSld">
      <pc:chgData name="Nathan Holwerda" userId="S::nrh9@calvin.edu::0b467c1e-8edb-4d16-8f75-0a21acbfec38" providerId="AD" clId="Web-{BE3FECE2-BE89-478E-AF50-E26FD64E0353}" dt="2021-11-22T02:14:32.956" v="5" actId="20577"/>
      <pc:docMkLst>
        <pc:docMk/>
      </pc:docMkLst>
      <pc:sldChg chg="modSp">
        <pc:chgData name="Nathan Holwerda" userId="S::nrh9@calvin.edu::0b467c1e-8edb-4d16-8f75-0a21acbfec38" providerId="AD" clId="Web-{BE3FECE2-BE89-478E-AF50-E26FD64E0353}" dt="2021-11-22T02:14:32.956" v="5" actId="20577"/>
        <pc:sldMkLst>
          <pc:docMk/>
          <pc:sldMk cId="3200480909" sldId="286"/>
        </pc:sldMkLst>
        <pc:spChg chg="mod">
          <ac:chgData name="Nathan Holwerda" userId="S::nrh9@calvin.edu::0b467c1e-8edb-4d16-8f75-0a21acbfec38" providerId="AD" clId="Web-{BE3FECE2-BE89-478E-AF50-E26FD64E0353}" dt="2021-11-22T02:14:32.956" v="5" actId="20577"/>
          <ac:spMkLst>
            <pc:docMk/>
            <pc:sldMk cId="3200480909" sldId="286"/>
            <ac:spMk id="3" creationId="{A0EDB4A7-A994-4025-AB43-5C4B1E525702}"/>
          </ac:spMkLst>
        </pc:spChg>
      </pc:sldChg>
    </pc:docChg>
  </pc:docChgLst>
  <pc:docChgLst>
    <pc:chgData name="Moses Yang" userId="793a66d5-f0fe-4324-a625-bc26bf661b5d" providerId="ADAL" clId="{D162E80D-3912-5949-8266-D6AADB629197}"/>
    <pc:docChg chg="undo custSel addSld delSld modSld sldOrd">
      <pc:chgData name="Moses Yang" userId="793a66d5-f0fe-4324-a625-bc26bf661b5d" providerId="ADAL" clId="{D162E80D-3912-5949-8266-D6AADB629197}" dt="2021-11-22T20:36:20.573" v="732" actId="1076"/>
      <pc:docMkLst>
        <pc:docMk/>
      </pc:docMkLst>
      <pc:sldChg chg="del">
        <pc:chgData name="Moses Yang" userId="793a66d5-f0fe-4324-a625-bc26bf661b5d" providerId="ADAL" clId="{D162E80D-3912-5949-8266-D6AADB629197}" dt="2021-11-22T05:11:39.223" v="145" actId="2696"/>
        <pc:sldMkLst>
          <pc:docMk/>
          <pc:sldMk cId="1687205088" sldId="289"/>
        </pc:sldMkLst>
      </pc:sldChg>
      <pc:sldChg chg="del">
        <pc:chgData name="Moses Yang" userId="793a66d5-f0fe-4324-a625-bc26bf661b5d" providerId="ADAL" clId="{D162E80D-3912-5949-8266-D6AADB629197}" dt="2021-11-22T05:11:29.725" v="142" actId="2696"/>
        <pc:sldMkLst>
          <pc:docMk/>
          <pc:sldMk cId="1947158949" sldId="292"/>
        </pc:sldMkLst>
      </pc:sldChg>
      <pc:sldChg chg="del">
        <pc:chgData name="Moses Yang" userId="793a66d5-f0fe-4324-a625-bc26bf661b5d" providerId="ADAL" clId="{D162E80D-3912-5949-8266-D6AADB629197}" dt="2021-11-22T05:11:05.508" v="138" actId="2696"/>
        <pc:sldMkLst>
          <pc:docMk/>
          <pc:sldMk cId="729115073" sldId="293"/>
        </pc:sldMkLst>
      </pc:sldChg>
      <pc:sldChg chg="del">
        <pc:chgData name="Moses Yang" userId="793a66d5-f0fe-4324-a625-bc26bf661b5d" providerId="ADAL" clId="{D162E80D-3912-5949-8266-D6AADB629197}" dt="2021-11-22T05:10:53.028" v="134" actId="2696"/>
        <pc:sldMkLst>
          <pc:docMk/>
          <pc:sldMk cId="2557134063" sldId="294"/>
        </pc:sldMkLst>
      </pc:sldChg>
      <pc:sldChg chg="del">
        <pc:chgData name="Moses Yang" userId="793a66d5-f0fe-4324-a625-bc26bf661b5d" providerId="ADAL" clId="{D162E80D-3912-5949-8266-D6AADB629197}" dt="2021-11-22T05:10:49.205" v="133" actId="2696"/>
        <pc:sldMkLst>
          <pc:docMk/>
          <pc:sldMk cId="537480762" sldId="295"/>
        </pc:sldMkLst>
      </pc:sldChg>
      <pc:sldChg chg="modSp mod">
        <pc:chgData name="Moses Yang" userId="793a66d5-f0fe-4324-a625-bc26bf661b5d" providerId="ADAL" clId="{D162E80D-3912-5949-8266-D6AADB629197}" dt="2021-11-22T05:11:33.231" v="143" actId="20577"/>
        <pc:sldMkLst>
          <pc:docMk/>
          <pc:sldMk cId="1789837206" sldId="332"/>
        </pc:sldMkLst>
        <pc:spChg chg="mod">
          <ac:chgData name="Moses Yang" userId="793a66d5-f0fe-4324-a625-bc26bf661b5d" providerId="ADAL" clId="{D162E80D-3912-5949-8266-D6AADB629197}" dt="2021-11-22T05:11:33.231" v="143" actId="20577"/>
          <ac:spMkLst>
            <pc:docMk/>
            <pc:sldMk cId="1789837206" sldId="332"/>
            <ac:spMk id="3" creationId="{0DB07CAF-BFB0-2A4C-9DC0-F62C9DA82CCB}"/>
          </ac:spMkLst>
        </pc:spChg>
      </pc:sldChg>
      <pc:sldChg chg="addSp delSp modSp mod ord">
        <pc:chgData name="Moses Yang" userId="793a66d5-f0fe-4324-a625-bc26bf661b5d" providerId="ADAL" clId="{D162E80D-3912-5949-8266-D6AADB629197}" dt="2021-11-22T20:19:23.627" v="623" actId="20578"/>
        <pc:sldMkLst>
          <pc:docMk/>
          <pc:sldMk cId="3650619551" sldId="334"/>
        </pc:sldMkLst>
        <pc:spChg chg="mod">
          <ac:chgData name="Moses Yang" userId="793a66d5-f0fe-4324-a625-bc26bf661b5d" providerId="ADAL" clId="{D162E80D-3912-5949-8266-D6AADB629197}" dt="2021-11-22T20:19:20.410" v="622"/>
          <ac:spMkLst>
            <pc:docMk/>
            <pc:sldMk cId="3650619551" sldId="334"/>
            <ac:spMk id="72" creationId="{00000000-0000-0000-0000-000000000000}"/>
          </ac:spMkLst>
        </pc:spChg>
        <pc:graphicFrameChg chg="add del mod">
          <ac:chgData name="Moses Yang" userId="793a66d5-f0fe-4324-a625-bc26bf661b5d" providerId="ADAL" clId="{D162E80D-3912-5949-8266-D6AADB629197}" dt="2021-11-22T07:17:25.910" v="317" actId="478"/>
          <ac:graphicFrameMkLst>
            <pc:docMk/>
            <pc:sldMk cId="3650619551" sldId="334"/>
            <ac:graphicFrameMk id="5" creationId="{6C7EA20F-0DD8-411F-91E8-F265269CA697}"/>
          </ac:graphicFrameMkLst>
        </pc:graphicFrameChg>
        <pc:graphicFrameChg chg="add mod">
          <ac:chgData name="Moses Yang" userId="793a66d5-f0fe-4324-a625-bc26bf661b5d" providerId="ADAL" clId="{D162E80D-3912-5949-8266-D6AADB629197}" dt="2021-11-22T20:17:50.100" v="587" actId="403"/>
          <ac:graphicFrameMkLst>
            <pc:docMk/>
            <pc:sldMk cId="3650619551" sldId="334"/>
            <ac:graphicFrameMk id="5" creationId="{FE01312C-4304-4160-8E6A-EE4E324CE2A3}"/>
          </ac:graphicFrameMkLst>
        </pc:graphicFrameChg>
        <pc:graphicFrameChg chg="add del mod">
          <ac:chgData name="Moses Yang" userId="793a66d5-f0fe-4324-a625-bc26bf661b5d" providerId="ADAL" clId="{D162E80D-3912-5949-8266-D6AADB629197}" dt="2021-11-22T20:16:58.660" v="578" actId="478"/>
          <ac:graphicFrameMkLst>
            <pc:docMk/>
            <pc:sldMk cId="3650619551" sldId="334"/>
            <ac:graphicFrameMk id="6" creationId="{6C7EA20F-0DD8-411F-91E8-F265269CA697}"/>
          </ac:graphicFrameMkLst>
        </pc:graphicFrameChg>
        <pc:graphicFrameChg chg="add del mod">
          <ac:chgData name="Moses Yang" userId="793a66d5-f0fe-4324-a625-bc26bf661b5d" providerId="ADAL" clId="{D162E80D-3912-5949-8266-D6AADB629197}" dt="2021-11-22T20:16:52.383" v="573" actId="478"/>
          <ac:graphicFrameMkLst>
            <pc:docMk/>
            <pc:sldMk cId="3650619551" sldId="334"/>
            <ac:graphicFrameMk id="7" creationId="{4A417C30-EB8F-451A-8D15-8AE3C71B7FA6}"/>
          </ac:graphicFrameMkLst>
        </pc:graphicFrameChg>
        <pc:graphicFrameChg chg="add del">
          <ac:chgData name="Moses Yang" userId="793a66d5-f0fe-4324-a625-bc26bf661b5d" providerId="ADAL" clId="{D162E80D-3912-5949-8266-D6AADB629197}" dt="2021-11-22T07:17:41.016" v="322" actId="478"/>
          <ac:graphicFrameMkLst>
            <pc:docMk/>
            <pc:sldMk cId="3650619551" sldId="334"/>
            <ac:graphicFrameMk id="8" creationId="{4A417C30-EB8F-451A-8D15-8AE3C71B7FA6}"/>
          </ac:graphicFrameMkLst>
        </pc:graphicFrameChg>
        <pc:graphicFrameChg chg="add mod">
          <ac:chgData name="Moses Yang" userId="793a66d5-f0fe-4324-a625-bc26bf661b5d" providerId="ADAL" clId="{D162E80D-3912-5949-8266-D6AADB629197}" dt="2021-11-22T20:17:56.928" v="592" actId="403"/>
          <ac:graphicFrameMkLst>
            <pc:docMk/>
            <pc:sldMk cId="3650619551" sldId="334"/>
            <ac:graphicFrameMk id="8" creationId="{F986FA57-D731-41D9-8BB5-97AAB60A48B7}"/>
          </ac:graphicFrameMkLst>
        </pc:graphicFrameChg>
        <pc:graphicFrameChg chg="add del">
          <ac:chgData name="Moses Yang" userId="793a66d5-f0fe-4324-a625-bc26bf661b5d" providerId="ADAL" clId="{D162E80D-3912-5949-8266-D6AADB629197}" dt="2021-11-22T07:17:24.169" v="314" actId="478"/>
          <ac:graphicFrameMkLst>
            <pc:docMk/>
            <pc:sldMk cId="3650619551" sldId="334"/>
            <ac:graphicFrameMk id="9" creationId="{6C7EA20F-0DD8-411F-91E8-F265269CA697}"/>
          </ac:graphicFrameMkLst>
        </pc:graphicFrameChg>
      </pc:sldChg>
      <pc:sldChg chg="addSp delSp modSp mod">
        <pc:chgData name="Moses Yang" userId="793a66d5-f0fe-4324-a625-bc26bf661b5d" providerId="ADAL" clId="{D162E80D-3912-5949-8266-D6AADB629197}" dt="2021-11-22T20:14:39.496" v="562" actId="20577"/>
        <pc:sldMkLst>
          <pc:docMk/>
          <pc:sldMk cId="2042908276" sldId="335"/>
        </pc:sldMkLst>
        <pc:graphicFrameChg chg="modGraphic">
          <ac:chgData name="Moses Yang" userId="793a66d5-f0fe-4324-a625-bc26bf661b5d" providerId="ADAL" clId="{D162E80D-3912-5949-8266-D6AADB629197}" dt="2021-11-22T20:13:52.029" v="546" actId="20577"/>
          <ac:graphicFrameMkLst>
            <pc:docMk/>
            <pc:sldMk cId="2042908276" sldId="335"/>
            <ac:graphicFrameMk id="4" creationId="{C6C500D5-5B15-46C5-A2C0-592A205F0DBD}"/>
          </ac:graphicFrameMkLst>
        </pc:graphicFrameChg>
        <pc:graphicFrameChg chg="add del mod">
          <ac:chgData name="Moses Yang" userId="793a66d5-f0fe-4324-a625-bc26bf661b5d" providerId="ADAL" clId="{D162E80D-3912-5949-8266-D6AADB629197}" dt="2021-11-22T20:14:39.496" v="562" actId="20577"/>
          <ac:graphicFrameMkLst>
            <pc:docMk/>
            <pc:sldMk cId="2042908276" sldId="335"/>
            <ac:graphicFrameMk id="5" creationId="{0F1CFC11-E6AE-4E78-A44C-FBE9E8AA9160}"/>
          </ac:graphicFrameMkLst>
        </pc:graphicFrameChg>
        <pc:graphicFrameChg chg="del">
          <ac:chgData name="Moses Yang" userId="793a66d5-f0fe-4324-a625-bc26bf661b5d" providerId="ADAL" clId="{D162E80D-3912-5949-8266-D6AADB629197}" dt="2021-11-22T07:18:52.096" v="343" actId="478"/>
          <ac:graphicFrameMkLst>
            <pc:docMk/>
            <pc:sldMk cId="2042908276" sldId="335"/>
            <ac:graphicFrameMk id="6" creationId="{0F1CFC11-E6AE-4E78-A44C-FBE9E8AA9160}"/>
          </ac:graphicFrameMkLst>
        </pc:graphicFrameChg>
        <pc:graphicFrameChg chg="add del mod">
          <ac:chgData name="Moses Yang" userId="793a66d5-f0fe-4324-a625-bc26bf661b5d" providerId="ADAL" clId="{D162E80D-3912-5949-8266-D6AADB629197}" dt="2021-11-22T20:13:57.668" v="547" actId="478"/>
          <ac:graphicFrameMkLst>
            <pc:docMk/>
            <pc:sldMk cId="2042908276" sldId="335"/>
            <ac:graphicFrameMk id="7" creationId="{0F1CFC11-E6AE-4E78-A44C-FBE9E8AA9160}"/>
          </ac:graphicFrameMkLst>
        </pc:graphicFrameChg>
      </pc:sldChg>
      <pc:sldChg chg="addSp delSp modSp mod ord delCm">
        <pc:chgData name="Moses Yang" userId="793a66d5-f0fe-4324-a625-bc26bf661b5d" providerId="ADAL" clId="{D162E80D-3912-5949-8266-D6AADB629197}" dt="2021-11-22T20:19:26.280" v="625" actId="20578"/>
        <pc:sldMkLst>
          <pc:docMk/>
          <pc:sldMk cId="2128592536" sldId="336"/>
        </pc:sldMkLst>
        <pc:spChg chg="mod">
          <ac:chgData name="Moses Yang" userId="793a66d5-f0fe-4324-a625-bc26bf661b5d" providerId="ADAL" clId="{D162E80D-3912-5949-8266-D6AADB629197}" dt="2021-11-22T20:19:17.762" v="621" actId="21"/>
          <ac:spMkLst>
            <pc:docMk/>
            <pc:sldMk cId="2128592536" sldId="336"/>
            <ac:spMk id="72" creationId="{00000000-0000-0000-0000-000000000000}"/>
          </ac:spMkLst>
        </pc:spChg>
        <pc:graphicFrameChg chg="add mod">
          <ac:chgData name="Moses Yang" userId="793a66d5-f0fe-4324-a625-bc26bf661b5d" providerId="ADAL" clId="{D162E80D-3912-5949-8266-D6AADB629197}" dt="2021-11-22T20:18:31.218" v="616" actId="207"/>
          <ac:graphicFrameMkLst>
            <pc:docMk/>
            <pc:sldMk cId="2128592536" sldId="336"/>
            <ac:graphicFrameMk id="5" creationId="{4A417C30-EB8F-451A-8D15-8AE3C71B7FA6}"/>
          </ac:graphicFrameMkLst>
        </pc:graphicFrameChg>
        <pc:graphicFrameChg chg="add del mod">
          <ac:chgData name="Moses Yang" userId="793a66d5-f0fe-4324-a625-bc26bf661b5d" providerId="ADAL" clId="{D162E80D-3912-5949-8266-D6AADB629197}" dt="2021-11-22T07:15:59.991" v="284" actId="478"/>
          <ac:graphicFrameMkLst>
            <pc:docMk/>
            <pc:sldMk cId="2128592536" sldId="336"/>
            <ac:graphicFrameMk id="5" creationId="{F986FA57-D731-41D9-8BB5-97AAB60A48B7}"/>
          </ac:graphicFrameMkLst>
        </pc:graphicFrameChg>
        <pc:graphicFrameChg chg="add del mod">
          <ac:chgData name="Moses Yang" userId="793a66d5-f0fe-4324-a625-bc26bf661b5d" providerId="ADAL" clId="{D162E80D-3912-5949-8266-D6AADB629197}" dt="2021-11-22T20:16:38.250" v="568" actId="478"/>
          <ac:graphicFrameMkLst>
            <pc:docMk/>
            <pc:sldMk cId="2128592536" sldId="336"/>
            <ac:graphicFrameMk id="6" creationId="{F986FA57-D731-41D9-8BB5-97AAB60A48B7}"/>
          </ac:graphicFrameMkLst>
        </pc:graphicFrameChg>
        <pc:graphicFrameChg chg="add mod">
          <ac:chgData name="Moses Yang" userId="793a66d5-f0fe-4324-a625-bc26bf661b5d" providerId="ADAL" clId="{D162E80D-3912-5949-8266-D6AADB629197}" dt="2021-11-22T20:18:37.046" v="619" actId="207"/>
          <ac:graphicFrameMkLst>
            <pc:docMk/>
            <pc:sldMk cId="2128592536" sldId="336"/>
            <ac:graphicFrameMk id="7" creationId="{6C7EA20F-0DD8-411F-91E8-F265269CA697}"/>
          </ac:graphicFrameMkLst>
        </pc:graphicFrameChg>
        <pc:graphicFrameChg chg="del">
          <ac:chgData name="Moses Yang" userId="793a66d5-f0fe-4324-a625-bc26bf661b5d" providerId="ADAL" clId="{D162E80D-3912-5949-8266-D6AADB629197}" dt="2021-11-22T07:16:27.755" v="291" actId="478"/>
          <ac:graphicFrameMkLst>
            <pc:docMk/>
            <pc:sldMk cId="2128592536" sldId="336"/>
            <ac:graphicFrameMk id="7" creationId="{FE01312C-4304-4160-8E6A-EE4E324CE2A3}"/>
          </ac:graphicFrameMkLst>
        </pc:graphicFrameChg>
        <pc:graphicFrameChg chg="add del mod">
          <ac:chgData name="Moses Yang" userId="793a66d5-f0fe-4324-a625-bc26bf661b5d" providerId="ADAL" clId="{D162E80D-3912-5949-8266-D6AADB629197}" dt="2021-11-22T20:16:29.698" v="563" actId="478"/>
          <ac:graphicFrameMkLst>
            <pc:docMk/>
            <pc:sldMk cId="2128592536" sldId="336"/>
            <ac:graphicFrameMk id="8" creationId="{FE01312C-4304-4160-8E6A-EE4E324CE2A3}"/>
          </ac:graphicFrameMkLst>
        </pc:graphicFrameChg>
        <pc:graphicFrameChg chg="del">
          <ac:chgData name="Moses Yang" userId="793a66d5-f0fe-4324-a625-bc26bf661b5d" providerId="ADAL" clId="{D162E80D-3912-5949-8266-D6AADB629197}" dt="2021-11-22T07:15:54.076" v="280" actId="478"/>
          <ac:graphicFrameMkLst>
            <pc:docMk/>
            <pc:sldMk cId="2128592536" sldId="336"/>
            <ac:graphicFrameMk id="9" creationId="{F986FA57-D731-41D9-8BB5-97AAB60A48B7}"/>
          </ac:graphicFrameMkLst>
        </pc:graphicFrameChg>
      </pc:sldChg>
      <pc:sldChg chg="addSp delSp modSp mod">
        <pc:chgData name="Moses Yang" userId="793a66d5-f0fe-4324-a625-bc26bf661b5d" providerId="ADAL" clId="{D162E80D-3912-5949-8266-D6AADB629197}" dt="2021-11-22T20:23:36.700" v="657" actId="403"/>
        <pc:sldMkLst>
          <pc:docMk/>
          <pc:sldMk cId="476478846" sldId="337"/>
        </pc:sldMkLst>
        <pc:graphicFrameChg chg="add del mod">
          <ac:chgData name="Moses Yang" userId="793a66d5-f0fe-4324-a625-bc26bf661b5d" providerId="ADAL" clId="{D162E80D-3912-5949-8266-D6AADB629197}" dt="2021-11-22T20:23:36.700" v="657" actId="403"/>
          <ac:graphicFrameMkLst>
            <pc:docMk/>
            <pc:sldMk cId="476478846" sldId="337"/>
            <ac:graphicFrameMk id="4" creationId="{DA106736-4314-4EAB-8C93-99433CB7609D}"/>
          </ac:graphicFrameMkLst>
        </pc:graphicFrameChg>
        <pc:graphicFrameChg chg="add del mod">
          <ac:chgData name="Moses Yang" userId="793a66d5-f0fe-4324-a625-bc26bf661b5d" providerId="ADAL" clId="{D162E80D-3912-5949-8266-D6AADB629197}" dt="2021-11-22T20:20:09.658" v="628" actId="478"/>
          <ac:graphicFrameMkLst>
            <pc:docMk/>
            <pc:sldMk cId="476478846" sldId="337"/>
            <ac:graphicFrameMk id="5" creationId="{DA106736-4314-4EAB-8C93-99433CB7609D}"/>
          </ac:graphicFrameMkLst>
        </pc:graphicFrameChg>
      </pc:sldChg>
      <pc:sldChg chg="addSp delSp modSp mod">
        <pc:chgData name="Moses Yang" userId="793a66d5-f0fe-4324-a625-bc26bf661b5d" providerId="ADAL" clId="{D162E80D-3912-5949-8266-D6AADB629197}" dt="2021-11-22T20:23:33.677" v="654" actId="403"/>
        <pc:sldMkLst>
          <pc:docMk/>
          <pc:sldMk cId="2897747754" sldId="338"/>
        </pc:sldMkLst>
        <pc:graphicFrameChg chg="add del mod">
          <ac:chgData name="Moses Yang" userId="793a66d5-f0fe-4324-a625-bc26bf661b5d" providerId="ADAL" clId="{D162E80D-3912-5949-8266-D6AADB629197}" dt="2021-11-22T20:20:40.188" v="636" actId="478"/>
          <ac:graphicFrameMkLst>
            <pc:docMk/>
            <pc:sldMk cId="2897747754" sldId="338"/>
            <ac:graphicFrameMk id="4" creationId="{D502669C-C35F-431C-A2EA-0561D2A7FC85}"/>
          </ac:graphicFrameMkLst>
        </pc:graphicFrameChg>
        <pc:graphicFrameChg chg="add mod">
          <ac:chgData name="Moses Yang" userId="793a66d5-f0fe-4324-a625-bc26bf661b5d" providerId="ADAL" clId="{D162E80D-3912-5949-8266-D6AADB629197}" dt="2021-11-22T20:23:33.677" v="654" actId="403"/>
          <ac:graphicFrameMkLst>
            <pc:docMk/>
            <pc:sldMk cId="2897747754" sldId="338"/>
            <ac:graphicFrameMk id="5" creationId="{D502669C-C35F-431C-A2EA-0561D2A7FC85}"/>
          </ac:graphicFrameMkLst>
        </pc:graphicFrameChg>
        <pc:graphicFrameChg chg="del">
          <ac:chgData name="Moses Yang" userId="793a66d5-f0fe-4324-a625-bc26bf661b5d" providerId="ADAL" clId="{D162E80D-3912-5949-8266-D6AADB629197}" dt="2021-11-22T07:12:35.159" v="259" actId="478"/>
          <ac:graphicFrameMkLst>
            <pc:docMk/>
            <pc:sldMk cId="2897747754" sldId="338"/>
            <ac:graphicFrameMk id="6" creationId="{D502669C-C35F-431C-A2EA-0561D2A7FC85}"/>
          </ac:graphicFrameMkLst>
        </pc:graphicFrameChg>
      </pc:sldChg>
      <pc:sldChg chg="addSp delSp modSp mod">
        <pc:chgData name="Moses Yang" userId="793a66d5-f0fe-4324-a625-bc26bf661b5d" providerId="ADAL" clId="{D162E80D-3912-5949-8266-D6AADB629197}" dt="2021-11-22T20:23:43.061" v="660" actId="403"/>
        <pc:sldMkLst>
          <pc:docMk/>
          <pc:sldMk cId="2029808101" sldId="339"/>
        </pc:sldMkLst>
        <pc:graphicFrameChg chg="add del mod">
          <ac:chgData name="Moses Yang" userId="793a66d5-f0fe-4324-a625-bc26bf661b5d" providerId="ADAL" clId="{D162E80D-3912-5949-8266-D6AADB629197}" dt="2021-11-22T20:23:15.739" v="645" actId="478"/>
          <ac:graphicFrameMkLst>
            <pc:docMk/>
            <pc:sldMk cId="2029808101" sldId="339"/>
            <ac:graphicFrameMk id="4" creationId="{EBB59867-2274-486B-B31E-4605614F9687}"/>
          </ac:graphicFrameMkLst>
        </pc:graphicFrameChg>
        <pc:graphicFrameChg chg="add del mod">
          <ac:chgData name="Moses Yang" userId="793a66d5-f0fe-4324-a625-bc26bf661b5d" providerId="ADAL" clId="{D162E80D-3912-5949-8266-D6AADB629197}" dt="2021-11-22T20:23:43.061" v="660" actId="403"/>
          <ac:graphicFrameMkLst>
            <pc:docMk/>
            <pc:sldMk cId="2029808101" sldId="339"/>
            <ac:graphicFrameMk id="5" creationId="{EBB59867-2274-486B-B31E-4605614F9687}"/>
          </ac:graphicFrameMkLst>
        </pc:graphicFrameChg>
      </pc:sldChg>
      <pc:sldChg chg="addSp delSp modSp mod">
        <pc:chgData name="Moses Yang" userId="793a66d5-f0fe-4324-a625-bc26bf661b5d" providerId="ADAL" clId="{D162E80D-3912-5949-8266-D6AADB629197}" dt="2021-11-22T16:43:52.129" v="511" actId="207"/>
        <pc:sldMkLst>
          <pc:docMk/>
          <pc:sldMk cId="3648949310" sldId="340"/>
        </pc:sldMkLst>
        <pc:graphicFrameChg chg="del">
          <ac:chgData name="Moses Yang" userId="793a66d5-f0fe-4324-a625-bc26bf661b5d" providerId="ADAL" clId="{D162E80D-3912-5949-8266-D6AADB629197}" dt="2021-11-22T16:43:13.288" v="486" actId="478"/>
          <ac:graphicFrameMkLst>
            <pc:docMk/>
            <pc:sldMk cId="3648949310" sldId="340"/>
            <ac:graphicFrameMk id="5" creationId="{E978075B-00F9-494E-B7C7-0ABF8C38A968}"/>
          </ac:graphicFrameMkLst>
        </pc:graphicFrameChg>
        <pc:graphicFrameChg chg="del">
          <ac:chgData name="Moses Yang" userId="793a66d5-f0fe-4324-a625-bc26bf661b5d" providerId="ADAL" clId="{D162E80D-3912-5949-8266-D6AADB629197}" dt="2021-11-22T16:43:22.085" v="491" actId="478"/>
          <ac:graphicFrameMkLst>
            <pc:docMk/>
            <pc:sldMk cId="3648949310" sldId="340"/>
            <ac:graphicFrameMk id="6" creationId="{73DA9702-E90D-465E-84BC-00E2A9DF153E}"/>
          </ac:graphicFrameMkLst>
        </pc:graphicFrameChg>
        <pc:graphicFrameChg chg="add mod">
          <ac:chgData name="Moses Yang" userId="793a66d5-f0fe-4324-a625-bc26bf661b5d" providerId="ADAL" clId="{D162E80D-3912-5949-8266-D6AADB629197}" dt="2021-11-22T16:43:46.189" v="508" actId="207"/>
          <ac:graphicFrameMkLst>
            <pc:docMk/>
            <pc:sldMk cId="3648949310" sldId="340"/>
            <ac:graphicFrameMk id="7" creationId="{E978075B-00F9-494E-B7C7-0ABF8C38A968}"/>
          </ac:graphicFrameMkLst>
        </pc:graphicFrameChg>
        <pc:graphicFrameChg chg="add mod">
          <ac:chgData name="Moses Yang" userId="793a66d5-f0fe-4324-a625-bc26bf661b5d" providerId="ADAL" clId="{D162E80D-3912-5949-8266-D6AADB629197}" dt="2021-11-22T16:43:52.129" v="511" actId="207"/>
          <ac:graphicFrameMkLst>
            <pc:docMk/>
            <pc:sldMk cId="3648949310" sldId="340"/>
            <ac:graphicFrameMk id="8" creationId="{73DA9702-E90D-465E-84BC-00E2A9DF153E}"/>
          </ac:graphicFrameMkLst>
        </pc:graphicFrameChg>
      </pc:sldChg>
      <pc:sldChg chg="modSp mod">
        <pc:chgData name="Moses Yang" userId="793a66d5-f0fe-4324-a625-bc26bf661b5d" providerId="ADAL" clId="{D162E80D-3912-5949-8266-D6AADB629197}" dt="2021-11-22T20:36:15.060" v="730" actId="1076"/>
        <pc:sldMkLst>
          <pc:docMk/>
          <pc:sldMk cId="1553929723" sldId="341"/>
        </pc:sldMkLst>
        <pc:spChg chg="mod">
          <ac:chgData name="Moses Yang" userId="793a66d5-f0fe-4324-a625-bc26bf661b5d" providerId="ADAL" clId="{D162E80D-3912-5949-8266-D6AADB629197}" dt="2021-11-22T20:36:11.279" v="729" actId="14100"/>
          <ac:spMkLst>
            <pc:docMk/>
            <pc:sldMk cId="1553929723" sldId="341"/>
            <ac:spMk id="73" creationId="{00000000-0000-0000-0000-000000000000}"/>
          </ac:spMkLst>
        </pc:spChg>
        <pc:picChg chg="mod">
          <ac:chgData name="Moses Yang" userId="793a66d5-f0fe-4324-a625-bc26bf661b5d" providerId="ADAL" clId="{D162E80D-3912-5949-8266-D6AADB629197}" dt="2021-11-22T20:36:15.060" v="730" actId="1076"/>
          <ac:picMkLst>
            <pc:docMk/>
            <pc:sldMk cId="1553929723" sldId="341"/>
            <ac:picMk id="7" creationId="{339FEDB3-CF55-9543-9671-B9498A5EF62A}"/>
          </ac:picMkLst>
        </pc:picChg>
      </pc:sldChg>
      <pc:sldChg chg="addSp delSp modSp mod">
        <pc:chgData name="Moses Yang" userId="793a66d5-f0fe-4324-a625-bc26bf661b5d" providerId="ADAL" clId="{D162E80D-3912-5949-8266-D6AADB629197}" dt="2021-11-22T16:43:00.802" v="485" actId="207"/>
        <pc:sldMkLst>
          <pc:docMk/>
          <pc:sldMk cId="95375368" sldId="342"/>
        </pc:sldMkLst>
        <pc:graphicFrameChg chg="add mod">
          <ac:chgData name="Moses Yang" userId="793a66d5-f0fe-4324-a625-bc26bf661b5d" providerId="ADAL" clId="{D162E80D-3912-5949-8266-D6AADB629197}" dt="2021-11-22T16:42:52.728" v="482" actId="207"/>
          <ac:graphicFrameMkLst>
            <pc:docMk/>
            <pc:sldMk cId="95375368" sldId="342"/>
            <ac:graphicFrameMk id="5" creationId="{65B8F425-D943-4CA9-B4D2-9AED86CCB995}"/>
          </ac:graphicFrameMkLst>
        </pc:graphicFrameChg>
        <pc:graphicFrameChg chg="add mod">
          <ac:chgData name="Moses Yang" userId="793a66d5-f0fe-4324-a625-bc26bf661b5d" providerId="ADAL" clId="{D162E80D-3912-5949-8266-D6AADB629197}" dt="2021-11-22T16:43:00.802" v="485" actId="207"/>
          <ac:graphicFrameMkLst>
            <pc:docMk/>
            <pc:sldMk cId="95375368" sldId="342"/>
            <ac:graphicFrameMk id="6" creationId="{7D43429F-B60F-4B3A-BE35-5D95E5358FE5}"/>
          </ac:graphicFrameMkLst>
        </pc:graphicFrameChg>
        <pc:graphicFrameChg chg="del">
          <ac:chgData name="Moses Yang" userId="793a66d5-f0fe-4324-a625-bc26bf661b5d" providerId="ADAL" clId="{D162E80D-3912-5949-8266-D6AADB629197}" dt="2021-11-22T16:42:10.582" v="462" actId="478"/>
          <ac:graphicFrameMkLst>
            <pc:docMk/>
            <pc:sldMk cId="95375368" sldId="342"/>
            <ac:graphicFrameMk id="7" creationId="{65B8F425-D943-4CA9-B4D2-9AED86CCB995}"/>
          </ac:graphicFrameMkLst>
        </pc:graphicFrameChg>
        <pc:graphicFrameChg chg="del">
          <ac:chgData name="Moses Yang" userId="793a66d5-f0fe-4324-a625-bc26bf661b5d" providerId="ADAL" clId="{D162E80D-3912-5949-8266-D6AADB629197}" dt="2021-11-22T16:42:20.267" v="465" actId="478"/>
          <ac:graphicFrameMkLst>
            <pc:docMk/>
            <pc:sldMk cId="95375368" sldId="342"/>
            <ac:graphicFrameMk id="8" creationId="{7D43429F-B60F-4B3A-BE35-5D95E5358FE5}"/>
          </ac:graphicFrameMkLst>
        </pc:graphicFrameChg>
      </pc:sldChg>
      <pc:sldChg chg="modSp mod">
        <pc:chgData name="Moses Yang" userId="793a66d5-f0fe-4324-a625-bc26bf661b5d" providerId="ADAL" clId="{D162E80D-3912-5949-8266-D6AADB629197}" dt="2021-11-22T20:36:17.841" v="731" actId="1076"/>
        <pc:sldMkLst>
          <pc:docMk/>
          <pc:sldMk cId="3739931066" sldId="343"/>
        </pc:sldMkLst>
        <pc:picChg chg="mod">
          <ac:chgData name="Moses Yang" userId="793a66d5-f0fe-4324-a625-bc26bf661b5d" providerId="ADAL" clId="{D162E80D-3912-5949-8266-D6AADB629197}" dt="2021-11-22T20:36:17.841" v="731" actId="1076"/>
          <ac:picMkLst>
            <pc:docMk/>
            <pc:sldMk cId="3739931066" sldId="343"/>
            <ac:picMk id="9" creationId="{50240797-A027-B348-95E1-4A9A4845FDCC}"/>
          </ac:picMkLst>
        </pc:picChg>
      </pc:sldChg>
      <pc:sldChg chg="addSp delSp modSp mod">
        <pc:chgData name="Moses Yang" userId="793a66d5-f0fe-4324-a625-bc26bf661b5d" providerId="ADAL" clId="{D162E80D-3912-5949-8266-D6AADB629197}" dt="2021-11-22T16:42:02.183" v="459" actId="207"/>
        <pc:sldMkLst>
          <pc:docMk/>
          <pc:sldMk cId="902431107" sldId="344"/>
        </pc:sldMkLst>
        <pc:graphicFrameChg chg="del">
          <ac:chgData name="Moses Yang" userId="793a66d5-f0fe-4324-a625-bc26bf661b5d" providerId="ADAL" clId="{D162E80D-3912-5949-8266-D6AADB629197}" dt="2021-11-22T16:41:04.511" v="433" actId="478"/>
          <ac:graphicFrameMkLst>
            <pc:docMk/>
            <pc:sldMk cId="902431107" sldId="344"/>
            <ac:graphicFrameMk id="5" creationId="{7A2D2F4C-C226-714A-8886-793DB018C4B7}"/>
          </ac:graphicFrameMkLst>
        </pc:graphicFrameChg>
        <pc:graphicFrameChg chg="del">
          <ac:chgData name="Moses Yang" userId="793a66d5-f0fe-4324-a625-bc26bf661b5d" providerId="ADAL" clId="{D162E80D-3912-5949-8266-D6AADB629197}" dt="2021-11-22T16:41:17.535" v="438" actId="478"/>
          <ac:graphicFrameMkLst>
            <pc:docMk/>
            <pc:sldMk cId="902431107" sldId="344"/>
            <ac:graphicFrameMk id="6" creationId="{F174AB32-00FF-496F-A09D-B24E6A1F11FC}"/>
          </ac:graphicFrameMkLst>
        </pc:graphicFrameChg>
        <pc:graphicFrameChg chg="add mod">
          <ac:chgData name="Moses Yang" userId="793a66d5-f0fe-4324-a625-bc26bf661b5d" providerId="ADAL" clId="{D162E80D-3912-5949-8266-D6AADB629197}" dt="2021-11-22T16:41:54.133" v="456" actId="207"/>
          <ac:graphicFrameMkLst>
            <pc:docMk/>
            <pc:sldMk cId="902431107" sldId="344"/>
            <ac:graphicFrameMk id="7" creationId="{2BA2BEA2-D077-42AD-B1C4-EB5EA5AED596}"/>
          </ac:graphicFrameMkLst>
        </pc:graphicFrameChg>
        <pc:graphicFrameChg chg="add mod">
          <ac:chgData name="Moses Yang" userId="793a66d5-f0fe-4324-a625-bc26bf661b5d" providerId="ADAL" clId="{D162E80D-3912-5949-8266-D6AADB629197}" dt="2021-11-22T16:42:02.183" v="459" actId="207"/>
          <ac:graphicFrameMkLst>
            <pc:docMk/>
            <pc:sldMk cId="902431107" sldId="344"/>
            <ac:graphicFrameMk id="8" creationId="{F174AB32-00FF-496F-A09D-B24E6A1F11FC}"/>
          </ac:graphicFrameMkLst>
        </pc:graphicFrameChg>
      </pc:sldChg>
      <pc:sldChg chg="modSp mod">
        <pc:chgData name="Moses Yang" userId="793a66d5-f0fe-4324-a625-bc26bf661b5d" providerId="ADAL" clId="{D162E80D-3912-5949-8266-D6AADB629197}" dt="2021-11-22T20:36:20.573" v="732" actId="1076"/>
        <pc:sldMkLst>
          <pc:docMk/>
          <pc:sldMk cId="2966671869" sldId="345"/>
        </pc:sldMkLst>
        <pc:picChg chg="mod">
          <ac:chgData name="Moses Yang" userId="793a66d5-f0fe-4324-a625-bc26bf661b5d" providerId="ADAL" clId="{D162E80D-3912-5949-8266-D6AADB629197}" dt="2021-11-22T20:36:20.573" v="732" actId="1076"/>
          <ac:picMkLst>
            <pc:docMk/>
            <pc:sldMk cId="2966671869" sldId="345"/>
            <ac:picMk id="8" creationId="{73AE465F-76AE-0D49-A638-4AB6B0C1A111}"/>
          </ac:picMkLst>
        </pc:picChg>
      </pc:sldChg>
      <pc:sldChg chg="addSp delSp modSp mod">
        <pc:chgData name="Moses Yang" userId="793a66d5-f0fe-4324-a625-bc26bf661b5d" providerId="ADAL" clId="{D162E80D-3912-5949-8266-D6AADB629197}" dt="2021-11-22T16:35:55.207" v="399" actId="207"/>
        <pc:sldMkLst>
          <pc:docMk/>
          <pc:sldMk cId="1830507611" sldId="346"/>
        </pc:sldMkLst>
        <pc:graphicFrameChg chg="add mod">
          <ac:chgData name="Moses Yang" userId="793a66d5-f0fe-4324-a625-bc26bf661b5d" providerId="ADAL" clId="{D162E80D-3912-5949-8266-D6AADB629197}" dt="2021-11-22T16:35:47.358" v="396" actId="207"/>
          <ac:graphicFrameMkLst>
            <pc:docMk/>
            <pc:sldMk cId="1830507611" sldId="346"/>
            <ac:graphicFrameMk id="5" creationId="{082AB8A1-4506-429B-802E-3BB47691024E}"/>
          </ac:graphicFrameMkLst>
        </pc:graphicFrameChg>
        <pc:graphicFrameChg chg="add mod">
          <ac:chgData name="Moses Yang" userId="793a66d5-f0fe-4324-a625-bc26bf661b5d" providerId="ADAL" clId="{D162E80D-3912-5949-8266-D6AADB629197}" dt="2021-11-22T16:35:55.207" v="399" actId="207"/>
          <ac:graphicFrameMkLst>
            <pc:docMk/>
            <pc:sldMk cId="1830507611" sldId="346"/>
            <ac:graphicFrameMk id="6" creationId="{6879D5A8-0DEC-493F-B3E9-1D8D296FE06C}"/>
          </ac:graphicFrameMkLst>
        </pc:graphicFrameChg>
        <pc:graphicFrameChg chg="del">
          <ac:chgData name="Moses Yang" userId="793a66d5-f0fe-4324-a625-bc26bf661b5d" providerId="ADAL" clId="{D162E80D-3912-5949-8266-D6AADB629197}" dt="2021-11-22T16:35:02.792" v="374" actId="478"/>
          <ac:graphicFrameMkLst>
            <pc:docMk/>
            <pc:sldMk cId="1830507611" sldId="346"/>
            <ac:graphicFrameMk id="12" creationId="{082AB8A1-4506-429B-802E-3BB47691024E}"/>
          </ac:graphicFrameMkLst>
        </pc:graphicFrameChg>
        <pc:graphicFrameChg chg="del">
          <ac:chgData name="Moses Yang" userId="793a66d5-f0fe-4324-a625-bc26bf661b5d" providerId="ADAL" clId="{D162E80D-3912-5949-8266-D6AADB629197}" dt="2021-11-22T16:35:17.433" v="378" actId="478"/>
          <ac:graphicFrameMkLst>
            <pc:docMk/>
            <pc:sldMk cId="1830507611" sldId="346"/>
            <ac:graphicFrameMk id="14" creationId="{6879D5A8-0DEC-493F-B3E9-1D8D296FE06C}"/>
          </ac:graphicFrameMkLst>
        </pc:graphicFrameChg>
      </pc:sldChg>
      <pc:sldChg chg="addSp delSp modSp mod modCm">
        <pc:chgData name="Moses Yang" userId="793a66d5-f0fe-4324-a625-bc26bf661b5d" providerId="ADAL" clId="{D162E80D-3912-5949-8266-D6AADB629197}" dt="2021-11-22T20:28:48.879" v="674" actId="20577"/>
        <pc:sldMkLst>
          <pc:docMk/>
          <pc:sldMk cId="3423689381" sldId="347"/>
        </pc:sldMkLst>
        <pc:spChg chg="mod">
          <ac:chgData name="Moses Yang" userId="793a66d5-f0fe-4324-a625-bc26bf661b5d" providerId="ADAL" clId="{D162E80D-3912-5949-8266-D6AADB629197}" dt="2021-11-22T20:28:48.879" v="674" actId="20577"/>
          <ac:spMkLst>
            <pc:docMk/>
            <pc:sldMk cId="3423689381" sldId="347"/>
            <ac:spMk id="73" creationId="{00000000-0000-0000-0000-000000000000}"/>
          </ac:spMkLst>
        </pc:spChg>
        <pc:graphicFrameChg chg="del">
          <ac:chgData name="Moses Yang" userId="793a66d5-f0fe-4324-a625-bc26bf661b5d" providerId="ADAL" clId="{D162E80D-3912-5949-8266-D6AADB629197}" dt="2021-11-22T07:21:32" v="366" actId="478"/>
          <ac:graphicFrameMkLst>
            <pc:docMk/>
            <pc:sldMk cId="3423689381" sldId="347"/>
            <ac:graphicFrameMk id="9" creationId="{FE647E91-7273-47E5-B25F-C548E058478E}"/>
          </ac:graphicFrameMkLst>
        </pc:graphicFrameChg>
        <pc:graphicFrameChg chg="add mod">
          <ac:chgData name="Moses Yang" userId="793a66d5-f0fe-4324-a625-bc26bf661b5d" providerId="ADAL" clId="{D162E80D-3912-5949-8266-D6AADB629197}" dt="2021-11-22T07:21:44.574" v="370" actId="207"/>
          <ac:graphicFrameMkLst>
            <pc:docMk/>
            <pc:sldMk cId="3423689381" sldId="347"/>
            <ac:graphicFrameMk id="10" creationId="{FE647E91-7273-47E5-B25F-C548E058478E}"/>
          </ac:graphicFrameMkLst>
        </pc:graphicFrameChg>
      </pc:sldChg>
      <pc:sldChg chg="modSp mod">
        <pc:chgData name="Moses Yang" userId="793a66d5-f0fe-4324-a625-bc26bf661b5d" providerId="ADAL" clId="{D162E80D-3912-5949-8266-D6AADB629197}" dt="2021-11-22T05:02:28.008" v="83" actId="255"/>
        <pc:sldMkLst>
          <pc:docMk/>
          <pc:sldMk cId="1091538997" sldId="348"/>
        </pc:sldMkLst>
        <pc:spChg chg="mod">
          <ac:chgData name="Moses Yang" userId="793a66d5-f0fe-4324-a625-bc26bf661b5d" providerId="ADAL" clId="{D162E80D-3912-5949-8266-D6AADB629197}" dt="2021-11-22T04:54:53.664" v="2" actId="1076"/>
          <ac:spMkLst>
            <pc:docMk/>
            <pc:sldMk cId="1091538997" sldId="348"/>
            <ac:spMk id="72" creationId="{00000000-0000-0000-0000-000000000000}"/>
          </ac:spMkLst>
        </pc:spChg>
        <pc:graphicFrameChg chg="mod modGraphic">
          <ac:chgData name="Moses Yang" userId="793a66d5-f0fe-4324-a625-bc26bf661b5d" providerId="ADAL" clId="{D162E80D-3912-5949-8266-D6AADB629197}" dt="2021-11-22T05:02:28.008" v="83" actId="255"/>
          <ac:graphicFrameMkLst>
            <pc:docMk/>
            <pc:sldMk cId="1091538997" sldId="348"/>
            <ac:graphicFrameMk id="3" creationId="{04C07B35-DA41-4E50-9339-AD658CB301E3}"/>
          </ac:graphicFrameMkLst>
        </pc:graphicFrameChg>
      </pc:sldChg>
      <pc:sldChg chg="addSp delSp modSp mod">
        <pc:chgData name="Moses Yang" userId="793a66d5-f0fe-4324-a625-bc26bf661b5d" providerId="ADAL" clId="{D162E80D-3912-5949-8266-D6AADB629197}" dt="2021-11-22T05:24:54.595" v="229" actId="207"/>
        <pc:sldMkLst>
          <pc:docMk/>
          <pc:sldMk cId="2803704551" sldId="349"/>
        </pc:sldMkLst>
        <pc:graphicFrameChg chg="add mod">
          <ac:chgData name="Moses Yang" userId="793a66d5-f0fe-4324-a625-bc26bf661b5d" providerId="ADAL" clId="{D162E80D-3912-5949-8266-D6AADB629197}" dt="2021-11-22T05:23:48.711" v="223" actId="403"/>
          <ac:graphicFrameMkLst>
            <pc:docMk/>
            <pc:sldMk cId="2803704551" sldId="349"/>
            <ac:graphicFrameMk id="5" creationId="{46F46CDB-EA18-426C-87C0-F19EC79CF691}"/>
          </ac:graphicFrameMkLst>
        </pc:graphicFrameChg>
        <pc:graphicFrameChg chg="add mod">
          <ac:chgData name="Moses Yang" userId="793a66d5-f0fe-4324-a625-bc26bf661b5d" providerId="ADAL" clId="{D162E80D-3912-5949-8266-D6AADB629197}" dt="2021-11-22T05:24:54.595" v="229" actId="207"/>
          <ac:graphicFrameMkLst>
            <pc:docMk/>
            <pc:sldMk cId="2803704551" sldId="349"/>
            <ac:graphicFrameMk id="6" creationId="{0CCEC9ED-9C3E-4769-BC8A-2386FFF8EC3E}"/>
          </ac:graphicFrameMkLst>
        </pc:graphicFrameChg>
        <pc:graphicFrameChg chg="del">
          <ac:chgData name="Moses Yang" userId="793a66d5-f0fe-4324-a625-bc26bf661b5d" providerId="ADAL" clId="{D162E80D-3912-5949-8266-D6AADB629197}" dt="2021-11-22T05:21:39.343" v="196" actId="478"/>
          <ac:graphicFrameMkLst>
            <pc:docMk/>
            <pc:sldMk cId="2803704551" sldId="349"/>
            <ac:graphicFrameMk id="8" creationId="{46F46CDB-EA18-426C-87C0-F19EC79CF691}"/>
          </ac:graphicFrameMkLst>
        </pc:graphicFrameChg>
        <pc:graphicFrameChg chg="add del">
          <ac:chgData name="Moses Yang" userId="793a66d5-f0fe-4324-a625-bc26bf661b5d" providerId="ADAL" clId="{D162E80D-3912-5949-8266-D6AADB629197}" dt="2021-11-22T05:23:09.389" v="209" actId="478"/>
          <ac:graphicFrameMkLst>
            <pc:docMk/>
            <pc:sldMk cId="2803704551" sldId="349"/>
            <ac:graphicFrameMk id="9" creationId="{0CCEC9ED-9C3E-4769-BC8A-2386FFF8EC3E}"/>
          </ac:graphicFrameMkLst>
        </pc:graphicFrameChg>
      </pc:sldChg>
      <pc:sldChg chg="addSp delSp modSp mod">
        <pc:chgData name="Moses Yang" userId="793a66d5-f0fe-4324-a625-bc26bf661b5d" providerId="ADAL" clId="{D162E80D-3912-5949-8266-D6AADB629197}" dt="2021-11-22T20:11:24.819" v="530" actId="20577"/>
        <pc:sldMkLst>
          <pc:docMk/>
          <pc:sldMk cId="173011142" sldId="350"/>
        </pc:sldMkLst>
        <pc:graphicFrameChg chg="add mod">
          <ac:chgData name="Moses Yang" userId="793a66d5-f0fe-4324-a625-bc26bf661b5d" providerId="ADAL" clId="{D162E80D-3912-5949-8266-D6AADB629197}" dt="2021-11-22T05:15:15.832" v="166"/>
          <ac:graphicFrameMkLst>
            <pc:docMk/>
            <pc:sldMk cId="173011142" sldId="350"/>
            <ac:graphicFrameMk id="5" creationId="{CE36B2C8-CCDF-41DA-A852-71D2E440BE23}"/>
          </ac:graphicFrameMkLst>
        </pc:graphicFrameChg>
        <pc:graphicFrameChg chg="add mod">
          <ac:chgData name="Moses Yang" userId="793a66d5-f0fe-4324-a625-bc26bf661b5d" providerId="ADAL" clId="{D162E80D-3912-5949-8266-D6AADB629197}" dt="2021-11-22T05:16:44.565" v="195" actId="167"/>
          <ac:graphicFrameMkLst>
            <pc:docMk/>
            <pc:sldMk cId="173011142" sldId="350"/>
            <ac:graphicFrameMk id="6" creationId="{CE36B2C8-CCDF-41DA-A852-71D2E440BE23}"/>
          </ac:graphicFrameMkLst>
        </pc:graphicFrameChg>
        <pc:graphicFrameChg chg="modGraphic">
          <ac:chgData name="Moses Yang" userId="793a66d5-f0fe-4324-a625-bc26bf661b5d" providerId="ADAL" clId="{D162E80D-3912-5949-8266-D6AADB629197}" dt="2021-11-22T20:11:24.819" v="530" actId="20577"/>
          <ac:graphicFrameMkLst>
            <pc:docMk/>
            <pc:sldMk cId="173011142" sldId="350"/>
            <ac:graphicFrameMk id="10" creationId="{184ABD92-E0A2-459E-8DF0-2EC9171DB9A2}"/>
          </ac:graphicFrameMkLst>
        </pc:graphicFrameChg>
        <pc:graphicFrameChg chg="add del mod">
          <ac:chgData name="Moses Yang" userId="793a66d5-f0fe-4324-a625-bc26bf661b5d" providerId="ADAL" clId="{D162E80D-3912-5949-8266-D6AADB629197}" dt="2021-11-22T05:16:23.833" v="185" actId="478"/>
          <ac:graphicFrameMkLst>
            <pc:docMk/>
            <pc:sldMk cId="173011142" sldId="350"/>
            <ac:graphicFrameMk id="12" creationId="{CE36B2C8-CCDF-41DA-A852-71D2E440BE23}"/>
          </ac:graphicFrameMkLst>
        </pc:graphicFrameChg>
      </pc:sldChg>
      <pc:sldChg chg="addSp delSp modSp mod">
        <pc:chgData name="Moses Yang" userId="793a66d5-f0fe-4324-a625-bc26bf661b5d" providerId="ADAL" clId="{D162E80D-3912-5949-8266-D6AADB629197}" dt="2021-11-22T05:10:01.285" v="130" actId="14100"/>
        <pc:sldMkLst>
          <pc:docMk/>
          <pc:sldMk cId="2498487444" sldId="351"/>
        </pc:sldMkLst>
        <pc:graphicFrameChg chg="add mod">
          <ac:chgData name="Moses Yang" userId="793a66d5-f0fe-4324-a625-bc26bf661b5d" providerId="ADAL" clId="{D162E80D-3912-5949-8266-D6AADB629197}" dt="2021-11-22T05:10:01.285" v="130" actId="14100"/>
          <ac:graphicFrameMkLst>
            <pc:docMk/>
            <pc:sldMk cId="2498487444" sldId="351"/>
            <ac:graphicFrameMk id="5" creationId="{5F023F2D-9F95-461D-AB03-4073038B8C4D}"/>
          </ac:graphicFrameMkLst>
        </pc:graphicFrameChg>
        <pc:graphicFrameChg chg="add del mod">
          <ac:chgData name="Moses Yang" userId="793a66d5-f0fe-4324-a625-bc26bf661b5d" providerId="ADAL" clId="{D162E80D-3912-5949-8266-D6AADB629197}" dt="2021-11-22T05:09:03.374" v="113" actId="478"/>
          <ac:graphicFrameMkLst>
            <pc:docMk/>
            <pc:sldMk cId="2498487444" sldId="351"/>
            <ac:graphicFrameMk id="6" creationId="{AFDF1D74-2787-4404-9BBA-9BED82A7D9E5}"/>
          </ac:graphicFrameMkLst>
        </pc:graphicFrameChg>
        <pc:graphicFrameChg chg="add mod">
          <ac:chgData name="Moses Yang" userId="793a66d5-f0fe-4324-a625-bc26bf661b5d" providerId="ADAL" clId="{D162E80D-3912-5949-8266-D6AADB629197}" dt="2021-11-22T05:09:57.130" v="129" actId="14100"/>
          <ac:graphicFrameMkLst>
            <pc:docMk/>
            <pc:sldMk cId="2498487444" sldId="351"/>
            <ac:graphicFrameMk id="7" creationId="{AFDF1D74-2787-4404-9BBA-9BED82A7D9E5}"/>
          </ac:graphicFrameMkLst>
        </pc:graphicFrameChg>
        <pc:graphicFrameChg chg="del">
          <ac:chgData name="Moses Yang" userId="793a66d5-f0fe-4324-a625-bc26bf661b5d" providerId="ADAL" clId="{D162E80D-3912-5949-8266-D6AADB629197}" dt="2021-11-22T05:05:16.404" v="97" actId="478"/>
          <ac:graphicFrameMkLst>
            <pc:docMk/>
            <pc:sldMk cId="2498487444" sldId="351"/>
            <ac:graphicFrameMk id="12" creationId="{6D3CB450-94DE-CB4F-BCA4-B083D89D28AA}"/>
          </ac:graphicFrameMkLst>
        </pc:graphicFrameChg>
        <pc:graphicFrameChg chg="del">
          <ac:chgData name="Moses Yang" userId="793a66d5-f0fe-4324-a625-bc26bf661b5d" providerId="ADAL" clId="{D162E80D-3912-5949-8266-D6AADB629197}" dt="2021-11-22T05:08:56.663" v="109" actId="478"/>
          <ac:graphicFrameMkLst>
            <pc:docMk/>
            <pc:sldMk cId="2498487444" sldId="351"/>
            <ac:graphicFrameMk id="13" creationId="{C8850293-12B1-534F-9CBD-717B699330D5}"/>
          </ac:graphicFrameMkLst>
        </pc:graphicFrameChg>
      </pc:sldChg>
      <pc:sldChg chg="modSp add mod">
        <pc:chgData name="Moses Yang" userId="793a66d5-f0fe-4324-a625-bc26bf661b5d" providerId="ADAL" clId="{D162E80D-3912-5949-8266-D6AADB629197}" dt="2021-11-22T05:10:47.769" v="132" actId="20577"/>
        <pc:sldMkLst>
          <pc:docMk/>
          <pc:sldMk cId="2059655486" sldId="357"/>
        </pc:sldMkLst>
        <pc:spChg chg="mod">
          <ac:chgData name="Moses Yang" userId="793a66d5-f0fe-4324-a625-bc26bf661b5d" providerId="ADAL" clId="{D162E80D-3912-5949-8266-D6AADB629197}" dt="2021-11-22T05:10:47.769" v="132" actId="20577"/>
          <ac:spMkLst>
            <pc:docMk/>
            <pc:sldMk cId="2059655486" sldId="357"/>
            <ac:spMk id="3" creationId="{0DB07CAF-BFB0-2A4C-9DC0-F62C9DA82CCB}"/>
          </ac:spMkLst>
        </pc:spChg>
      </pc:sldChg>
      <pc:sldChg chg="modSp add mod">
        <pc:chgData name="Moses Yang" userId="793a66d5-f0fe-4324-a625-bc26bf661b5d" providerId="ADAL" clId="{D162E80D-3912-5949-8266-D6AADB629197}" dt="2021-11-22T05:10:56.979" v="136" actId="20577"/>
        <pc:sldMkLst>
          <pc:docMk/>
          <pc:sldMk cId="274413413" sldId="358"/>
        </pc:sldMkLst>
        <pc:spChg chg="mod">
          <ac:chgData name="Moses Yang" userId="793a66d5-f0fe-4324-a625-bc26bf661b5d" providerId="ADAL" clId="{D162E80D-3912-5949-8266-D6AADB629197}" dt="2021-11-22T05:10:56.979" v="136" actId="20577"/>
          <ac:spMkLst>
            <pc:docMk/>
            <pc:sldMk cId="274413413" sldId="358"/>
            <ac:spMk id="3" creationId="{0DB07CAF-BFB0-2A4C-9DC0-F62C9DA82CCB}"/>
          </ac:spMkLst>
        </pc:spChg>
      </pc:sldChg>
      <pc:sldChg chg="modSp add mod">
        <pc:chgData name="Moses Yang" userId="793a66d5-f0fe-4324-a625-bc26bf661b5d" providerId="ADAL" clId="{D162E80D-3912-5949-8266-D6AADB629197}" dt="2021-11-22T05:11:07.630" v="139" actId="20577"/>
        <pc:sldMkLst>
          <pc:docMk/>
          <pc:sldMk cId="3991222899" sldId="359"/>
        </pc:sldMkLst>
        <pc:spChg chg="mod">
          <ac:chgData name="Moses Yang" userId="793a66d5-f0fe-4324-a625-bc26bf661b5d" providerId="ADAL" clId="{D162E80D-3912-5949-8266-D6AADB629197}" dt="2021-11-22T05:11:07.630" v="139" actId="20577"/>
          <ac:spMkLst>
            <pc:docMk/>
            <pc:sldMk cId="3991222899" sldId="359"/>
            <ac:spMk id="3" creationId="{0DB07CAF-BFB0-2A4C-9DC0-F62C9DA82CCB}"/>
          </ac:spMkLst>
        </pc:spChg>
      </pc:sldChg>
      <pc:sldChg chg="modSp add mod">
        <pc:chgData name="Moses Yang" userId="793a66d5-f0fe-4324-a625-bc26bf661b5d" providerId="ADAL" clId="{D162E80D-3912-5949-8266-D6AADB629197}" dt="2021-11-22T05:11:28.524" v="141" actId="20577"/>
        <pc:sldMkLst>
          <pc:docMk/>
          <pc:sldMk cId="1546579944" sldId="360"/>
        </pc:sldMkLst>
        <pc:spChg chg="mod">
          <ac:chgData name="Moses Yang" userId="793a66d5-f0fe-4324-a625-bc26bf661b5d" providerId="ADAL" clId="{D162E80D-3912-5949-8266-D6AADB629197}" dt="2021-11-22T05:11:28.524" v="141" actId="20577"/>
          <ac:spMkLst>
            <pc:docMk/>
            <pc:sldMk cId="1546579944" sldId="360"/>
            <ac:spMk id="3" creationId="{0DB07CAF-BFB0-2A4C-9DC0-F62C9DA82CCB}"/>
          </ac:spMkLst>
        </pc:spChg>
      </pc:sldChg>
      <pc:sldChg chg="modSp add mod">
        <pc:chgData name="Moses Yang" userId="793a66d5-f0fe-4324-a625-bc26bf661b5d" providerId="ADAL" clId="{D162E80D-3912-5949-8266-D6AADB629197}" dt="2021-11-22T05:11:49.423" v="157" actId="207"/>
        <pc:sldMkLst>
          <pc:docMk/>
          <pc:sldMk cId="2906499484" sldId="361"/>
        </pc:sldMkLst>
        <pc:spChg chg="mod">
          <ac:chgData name="Moses Yang" userId="793a66d5-f0fe-4324-a625-bc26bf661b5d" providerId="ADAL" clId="{D162E80D-3912-5949-8266-D6AADB629197}" dt="2021-11-22T05:11:49.423" v="157" actId="207"/>
          <ac:spMkLst>
            <pc:docMk/>
            <pc:sldMk cId="2906499484" sldId="361"/>
            <ac:spMk id="3" creationId="{0DB07CAF-BFB0-2A4C-9DC0-F62C9DA82CCB}"/>
          </ac:spMkLst>
        </pc:spChg>
      </pc:sldChg>
    </pc:docChg>
  </pc:docChgLst>
  <pc:docChgLst>
    <pc:chgData name="Jack Vandermolen" userId="S::jdv48@calvin.edu::fd903102-257d-4cf4-bda4-5eb586a6b85d" providerId="AD" clId="Web-{95CEF764-346E-42C4-B9AF-EDA7195D4E8B}"/>
    <pc:docChg chg="addSld modSld sldOrd">
      <pc:chgData name="Jack Vandermolen" userId="S::jdv48@calvin.edu::fd903102-257d-4cf4-bda4-5eb586a6b85d" providerId="AD" clId="Web-{95CEF764-346E-42C4-B9AF-EDA7195D4E8B}" dt="2021-10-19T02:09:19.218" v="14" actId="1076"/>
      <pc:docMkLst>
        <pc:docMk/>
      </pc:docMkLst>
      <pc:sldChg chg="addSp delSp modSp new ord">
        <pc:chgData name="Jack Vandermolen" userId="S::jdv48@calvin.edu::fd903102-257d-4cf4-bda4-5eb586a6b85d" providerId="AD" clId="Web-{95CEF764-346E-42C4-B9AF-EDA7195D4E8B}" dt="2021-10-19T02:09:19.218" v="14" actId="1076"/>
        <pc:sldMkLst>
          <pc:docMk/>
          <pc:sldMk cId="764330641" sldId="309"/>
        </pc:sldMkLst>
        <pc:spChg chg="del">
          <ac:chgData name="Jack Vandermolen" userId="S::jdv48@calvin.edu::fd903102-257d-4cf4-bda4-5eb586a6b85d" providerId="AD" clId="Web-{95CEF764-346E-42C4-B9AF-EDA7195D4E8B}" dt="2021-10-19T02:08:32.796" v="3"/>
          <ac:spMkLst>
            <pc:docMk/>
            <pc:sldMk cId="764330641" sldId="309"/>
            <ac:spMk id="2" creationId="{71AC7441-8888-494B-BDF1-C65CF445942A}"/>
          </ac:spMkLst>
        </pc:spChg>
        <pc:spChg chg="del">
          <ac:chgData name="Jack Vandermolen" userId="S::jdv48@calvin.edu::fd903102-257d-4cf4-bda4-5eb586a6b85d" providerId="AD" clId="Web-{95CEF764-346E-42C4-B9AF-EDA7195D4E8B}" dt="2021-10-19T02:08:32.796" v="2"/>
          <ac:spMkLst>
            <pc:docMk/>
            <pc:sldMk cId="764330641" sldId="309"/>
            <ac:spMk id="3" creationId="{EBA8AAFA-AD8A-46F8-ABBC-09A9E8E936F5}"/>
          </ac:spMkLst>
        </pc:spChg>
        <pc:picChg chg="add mod">
          <ac:chgData name="Jack Vandermolen" userId="S::jdv48@calvin.edu::fd903102-257d-4cf4-bda4-5eb586a6b85d" providerId="AD" clId="Web-{95CEF764-346E-42C4-B9AF-EDA7195D4E8B}" dt="2021-10-19T02:09:19.218" v="14" actId="1076"/>
          <ac:picMkLst>
            <pc:docMk/>
            <pc:sldMk cId="764330641" sldId="309"/>
            <ac:picMk id="4" creationId="{7FB6FBF1-D434-4231-9CBC-FE3ECB8B7859}"/>
          </ac:picMkLst>
        </pc:picChg>
      </pc:sldChg>
    </pc:docChg>
  </pc:docChgLst>
  <pc:docChgLst>
    <pc:chgData name="William Terpstra" userId="S::wmt2@calvin.edu::36021218-c96a-447c-86db-8dbf7f8916cb" providerId="AD" clId="Web-{DA9463E1-86B6-4E5C-863B-038CBE0A154B}"/>
    <pc:docChg chg="modSld">
      <pc:chgData name="William Terpstra" userId="S::wmt2@calvin.edu::36021218-c96a-447c-86db-8dbf7f8916cb" providerId="AD" clId="Web-{DA9463E1-86B6-4E5C-863B-038CBE0A154B}" dt="2021-11-22T00:47:37.179" v="7" actId="1076"/>
      <pc:docMkLst>
        <pc:docMk/>
      </pc:docMkLst>
      <pc:sldChg chg="addSp modSp">
        <pc:chgData name="William Terpstra" userId="S::wmt2@calvin.edu::36021218-c96a-447c-86db-8dbf7f8916cb" providerId="AD" clId="Web-{DA9463E1-86B6-4E5C-863B-038CBE0A154B}" dt="2021-11-22T00:47:37.179" v="7" actId="1076"/>
        <pc:sldMkLst>
          <pc:docMk/>
          <pc:sldMk cId="404194166" sldId="355"/>
        </pc:sldMkLst>
        <pc:picChg chg="add mod">
          <ac:chgData name="William Terpstra" userId="S::wmt2@calvin.edu::36021218-c96a-447c-86db-8dbf7f8916cb" providerId="AD" clId="Web-{DA9463E1-86B6-4E5C-863B-038CBE0A154B}" dt="2021-11-22T00:47:37.179" v="7" actId="1076"/>
          <ac:picMkLst>
            <pc:docMk/>
            <pc:sldMk cId="404194166" sldId="355"/>
            <ac:picMk id="3" creationId="{2DBF8CA1-68AC-49FE-84BF-A191461E895F}"/>
          </ac:picMkLst>
        </pc:picChg>
      </pc:sldChg>
    </pc:docChg>
  </pc:docChgLst>
  <pc:docChgLst>
    <pc:chgData name="William" userId="36021218-c96a-447c-86db-8dbf7f8916cb" providerId="ADAL" clId="{413204BB-B700-4EDF-8420-D4AC6175C29E}"/>
    <pc:docChg chg="undo custSel addSld modSld sldOrd">
      <pc:chgData name="William" userId="36021218-c96a-447c-86db-8dbf7f8916cb" providerId="ADAL" clId="{413204BB-B700-4EDF-8420-D4AC6175C29E}" dt="2021-11-30T19:53:14.488" v="2344" actId="1076"/>
      <pc:docMkLst>
        <pc:docMk/>
      </pc:docMkLst>
      <pc:sldChg chg="addSp modSp mod">
        <pc:chgData name="William" userId="36021218-c96a-447c-86db-8dbf7f8916cb" providerId="ADAL" clId="{413204BB-B700-4EDF-8420-D4AC6175C29E}" dt="2021-11-30T18:58:46.702" v="1116" actId="1036"/>
        <pc:sldMkLst>
          <pc:docMk/>
          <pc:sldMk cId="0" sldId="256"/>
        </pc:sldMkLst>
        <pc:spChg chg="add mod">
          <ac:chgData name="William" userId="36021218-c96a-447c-86db-8dbf7f8916cb" providerId="ADAL" clId="{413204BB-B700-4EDF-8420-D4AC6175C29E}" dt="2021-11-30T18:58:46.702" v="1116" actId="1036"/>
          <ac:spMkLst>
            <pc:docMk/>
            <pc:sldMk cId="0" sldId="256"/>
            <ac:spMk id="2" creationId="{D5E1A580-54B8-4889-A1C1-E1C340A90C78}"/>
          </ac:spMkLst>
        </pc:spChg>
      </pc:sldChg>
      <pc:sldChg chg="modNotesTx">
        <pc:chgData name="William" userId="36021218-c96a-447c-86db-8dbf7f8916cb" providerId="ADAL" clId="{413204BB-B700-4EDF-8420-D4AC6175C29E}" dt="2021-11-30T18:21:38.140" v="209" actId="20577"/>
        <pc:sldMkLst>
          <pc:docMk/>
          <pc:sldMk cId="3774840988" sldId="308"/>
        </pc:sldMkLst>
      </pc:sldChg>
      <pc:sldChg chg="modSp mod modNotesTx">
        <pc:chgData name="William" userId="36021218-c96a-447c-86db-8dbf7f8916cb" providerId="ADAL" clId="{413204BB-B700-4EDF-8420-D4AC6175C29E}" dt="2021-11-30T19:48:55.897" v="2180" actId="20577"/>
        <pc:sldMkLst>
          <pc:docMk/>
          <pc:sldMk cId="1090334326" sldId="311"/>
        </pc:sldMkLst>
        <pc:graphicFrameChg chg="mod">
          <ac:chgData name="William" userId="36021218-c96a-447c-86db-8dbf7f8916cb" providerId="ADAL" clId="{413204BB-B700-4EDF-8420-D4AC6175C29E}" dt="2021-11-30T19:32:08.841" v="1817" actId="1076"/>
          <ac:graphicFrameMkLst>
            <pc:docMk/>
            <pc:sldMk cId="1090334326" sldId="311"/>
            <ac:graphicFrameMk id="13" creationId="{9BBD79AB-E482-4F29-8F8D-B97947BEB2E2}"/>
          </ac:graphicFrameMkLst>
        </pc:graphicFrameChg>
      </pc:sldChg>
      <pc:sldChg chg="addSp delSp modSp mod">
        <pc:chgData name="William" userId="36021218-c96a-447c-86db-8dbf7f8916cb" providerId="ADAL" clId="{413204BB-B700-4EDF-8420-D4AC6175C29E}" dt="2021-11-30T19:02:31.136" v="1132" actId="1076"/>
        <pc:sldMkLst>
          <pc:docMk/>
          <pc:sldMk cId="3600615178" sldId="366"/>
        </pc:sldMkLst>
        <pc:picChg chg="add mod">
          <ac:chgData name="William" userId="36021218-c96a-447c-86db-8dbf7f8916cb" providerId="ADAL" clId="{413204BB-B700-4EDF-8420-D4AC6175C29E}" dt="2021-11-30T19:02:31.136" v="1132" actId="1076"/>
          <ac:picMkLst>
            <pc:docMk/>
            <pc:sldMk cId="3600615178" sldId="366"/>
            <ac:picMk id="5" creationId="{D6CAA944-903D-413E-BCED-A5D3DC45A199}"/>
          </ac:picMkLst>
        </pc:picChg>
        <pc:picChg chg="del">
          <ac:chgData name="William" userId="36021218-c96a-447c-86db-8dbf7f8916cb" providerId="ADAL" clId="{413204BB-B700-4EDF-8420-D4AC6175C29E}" dt="2021-11-30T19:02:25.434" v="1129" actId="478"/>
          <ac:picMkLst>
            <pc:docMk/>
            <pc:sldMk cId="3600615178" sldId="366"/>
            <ac:picMk id="11" creationId="{51994782-FB96-428A-A077-BA46CEDCFE07}"/>
          </ac:picMkLst>
        </pc:picChg>
      </pc:sldChg>
      <pc:sldChg chg="addSp modSp mod modAnim">
        <pc:chgData name="William" userId="36021218-c96a-447c-86db-8dbf7f8916cb" providerId="ADAL" clId="{413204BB-B700-4EDF-8420-D4AC6175C29E}" dt="2021-11-30T19:01:31.921" v="1128"/>
        <pc:sldMkLst>
          <pc:docMk/>
          <pc:sldMk cId="4204869567" sldId="369"/>
        </pc:sldMkLst>
        <pc:spChg chg="add mod">
          <ac:chgData name="William" userId="36021218-c96a-447c-86db-8dbf7f8916cb" providerId="ADAL" clId="{413204BB-B700-4EDF-8420-D4AC6175C29E}" dt="2021-11-30T19:00:37.712" v="1125" actId="1076"/>
          <ac:spMkLst>
            <pc:docMk/>
            <pc:sldMk cId="4204869567" sldId="369"/>
            <ac:spMk id="6" creationId="{7B67F51A-38B1-4AC4-9E30-9AF53C8762BA}"/>
          </ac:spMkLst>
        </pc:spChg>
        <pc:graphicFrameChg chg="mod">
          <ac:chgData name="William" userId="36021218-c96a-447c-86db-8dbf7f8916cb" providerId="ADAL" clId="{413204BB-B700-4EDF-8420-D4AC6175C29E}" dt="2021-11-30T19:01:31.921" v="1128"/>
          <ac:graphicFrameMkLst>
            <pc:docMk/>
            <pc:sldMk cId="4204869567" sldId="369"/>
            <ac:graphicFrameMk id="10" creationId="{E4F6072D-EBF5-4F3C-B29E-AC073CF9F270}"/>
          </ac:graphicFrameMkLst>
        </pc:graphicFrameChg>
      </pc:sldChg>
      <pc:sldChg chg="addSp delSp modSp mod modAnim modNotesTx">
        <pc:chgData name="William" userId="36021218-c96a-447c-86db-8dbf7f8916cb" providerId="ADAL" clId="{413204BB-B700-4EDF-8420-D4AC6175C29E}" dt="2021-11-30T19:43:58.428" v="1956"/>
        <pc:sldMkLst>
          <pc:docMk/>
          <pc:sldMk cId="2119843284" sldId="374"/>
        </pc:sldMkLst>
        <pc:spChg chg="mod">
          <ac:chgData name="William" userId="36021218-c96a-447c-86db-8dbf7f8916cb" providerId="ADAL" clId="{413204BB-B700-4EDF-8420-D4AC6175C29E}" dt="2021-11-30T19:36:00.492" v="1871" actId="20577"/>
          <ac:spMkLst>
            <pc:docMk/>
            <pc:sldMk cId="2119843284" sldId="374"/>
            <ac:spMk id="2" creationId="{61A8215B-88DC-4CDD-844F-6800EEE3F4C1}"/>
          </ac:spMkLst>
        </pc:spChg>
        <pc:spChg chg="add mod">
          <ac:chgData name="William" userId="36021218-c96a-447c-86db-8dbf7f8916cb" providerId="ADAL" clId="{413204BB-B700-4EDF-8420-D4AC6175C29E}" dt="2021-11-30T19:07:30.259" v="1386" actId="14100"/>
          <ac:spMkLst>
            <pc:docMk/>
            <pc:sldMk cId="2119843284" sldId="374"/>
            <ac:spMk id="3" creationId="{6FF34117-0FBD-48B1-AFB1-F9623A8A8CA7}"/>
          </ac:spMkLst>
        </pc:spChg>
        <pc:spChg chg="add del">
          <ac:chgData name="William" userId="36021218-c96a-447c-86db-8dbf7f8916cb" providerId="ADAL" clId="{413204BB-B700-4EDF-8420-D4AC6175C29E}" dt="2021-11-30T18:48:39.773" v="763" actId="478"/>
          <ac:spMkLst>
            <pc:docMk/>
            <pc:sldMk cId="2119843284" sldId="374"/>
            <ac:spMk id="4" creationId="{9AC01B05-2BC3-42C1-9585-B4C920453C3B}"/>
          </ac:spMkLst>
        </pc:spChg>
        <pc:spChg chg="add mod">
          <ac:chgData name="William" userId="36021218-c96a-447c-86db-8dbf7f8916cb" providerId="ADAL" clId="{413204BB-B700-4EDF-8420-D4AC6175C29E}" dt="2021-11-30T19:07:28.083" v="1385" actId="14100"/>
          <ac:spMkLst>
            <pc:docMk/>
            <pc:sldMk cId="2119843284" sldId="374"/>
            <ac:spMk id="8" creationId="{73FADE64-49AE-4A58-962B-5CB94AF3D6A4}"/>
          </ac:spMkLst>
        </pc:spChg>
        <pc:spChg chg="mod">
          <ac:chgData name="William" userId="36021218-c96a-447c-86db-8dbf7f8916cb" providerId="ADAL" clId="{413204BB-B700-4EDF-8420-D4AC6175C29E}" dt="2021-11-30T19:36:44.726" v="1893" actId="20577"/>
          <ac:spMkLst>
            <pc:docMk/>
            <pc:sldMk cId="2119843284" sldId="374"/>
            <ac:spMk id="26" creationId="{E315E8D7-AF16-804E-A0B9-2C4D840B6452}"/>
          </ac:spMkLst>
        </pc:spChg>
        <pc:picChg chg="add mod">
          <ac:chgData name="William" userId="36021218-c96a-447c-86db-8dbf7f8916cb" providerId="ADAL" clId="{413204BB-B700-4EDF-8420-D4AC6175C29E}" dt="2021-11-30T18:45:22.436" v="760" actId="1076"/>
          <ac:picMkLst>
            <pc:docMk/>
            <pc:sldMk cId="2119843284" sldId="374"/>
            <ac:picMk id="6" creationId="{43273431-6A2E-4A4B-AC79-130420808F09}"/>
          </ac:picMkLst>
        </pc:picChg>
        <pc:picChg chg="add mod">
          <ac:chgData name="William" userId="36021218-c96a-447c-86db-8dbf7f8916cb" providerId="ADAL" clId="{413204BB-B700-4EDF-8420-D4AC6175C29E}" dt="2021-11-30T18:45:24.707" v="761" actId="1076"/>
          <ac:picMkLst>
            <pc:docMk/>
            <pc:sldMk cId="2119843284" sldId="374"/>
            <ac:picMk id="7" creationId="{85F393B8-AFD9-4804-B641-1238AC1BE64F}"/>
          </ac:picMkLst>
        </pc:picChg>
        <pc:picChg chg="add del mod">
          <ac:chgData name="William" userId="36021218-c96a-447c-86db-8dbf7f8916cb" providerId="ADAL" clId="{413204BB-B700-4EDF-8420-D4AC6175C29E}" dt="2021-11-30T19:39:37.124" v="1904" actId="21"/>
          <ac:picMkLst>
            <pc:docMk/>
            <pc:sldMk cId="2119843284" sldId="374"/>
            <ac:picMk id="9" creationId="{42C6F3D4-E0B9-4468-9FAA-FAB9D1A32B10}"/>
          </ac:picMkLst>
        </pc:picChg>
        <pc:picChg chg="add del mod">
          <ac:chgData name="William" userId="36021218-c96a-447c-86db-8dbf7f8916cb" providerId="ADAL" clId="{413204BB-B700-4EDF-8420-D4AC6175C29E}" dt="2021-11-30T19:39:37.124" v="1904" actId="21"/>
          <ac:picMkLst>
            <pc:docMk/>
            <pc:sldMk cId="2119843284" sldId="374"/>
            <ac:picMk id="10" creationId="{2B3A8342-F77E-45F8-B24E-5CE89BA22098}"/>
          </ac:picMkLst>
        </pc:picChg>
        <pc:picChg chg="add mod">
          <ac:chgData name="William" userId="36021218-c96a-447c-86db-8dbf7f8916cb" providerId="ADAL" clId="{413204BB-B700-4EDF-8420-D4AC6175C29E}" dt="2021-11-30T19:43:19.023" v="1949" actId="1076"/>
          <ac:picMkLst>
            <pc:docMk/>
            <pc:sldMk cId="2119843284" sldId="374"/>
            <ac:picMk id="11" creationId="{FDCBEAB7-80D6-43E4-B163-57C47FD163A4}"/>
          </ac:picMkLst>
        </pc:picChg>
        <pc:picChg chg="add mod">
          <ac:chgData name="William" userId="36021218-c96a-447c-86db-8dbf7f8916cb" providerId="ADAL" clId="{413204BB-B700-4EDF-8420-D4AC6175C29E}" dt="2021-11-30T19:43:21.987" v="1951" actId="1076"/>
          <ac:picMkLst>
            <pc:docMk/>
            <pc:sldMk cId="2119843284" sldId="374"/>
            <ac:picMk id="12" creationId="{489E2416-C9AC-42C7-AC29-6E8759236799}"/>
          </ac:picMkLst>
        </pc:picChg>
        <pc:picChg chg="add mod">
          <ac:chgData name="William" userId="36021218-c96a-447c-86db-8dbf7f8916cb" providerId="ADAL" clId="{413204BB-B700-4EDF-8420-D4AC6175C29E}" dt="2021-11-30T19:43:20.846" v="1950" actId="1076"/>
          <ac:picMkLst>
            <pc:docMk/>
            <pc:sldMk cId="2119843284" sldId="374"/>
            <ac:picMk id="13" creationId="{C8703C7F-5B9B-484A-AD59-39A2CF14735A}"/>
          </ac:picMkLst>
        </pc:picChg>
        <pc:picChg chg="add del mod">
          <ac:chgData name="William" userId="36021218-c96a-447c-86db-8dbf7f8916cb" providerId="ADAL" clId="{413204BB-B700-4EDF-8420-D4AC6175C29E}" dt="2021-11-30T19:41:44.190" v="1937" actId="478"/>
          <ac:picMkLst>
            <pc:docMk/>
            <pc:sldMk cId="2119843284" sldId="374"/>
            <ac:picMk id="14" creationId="{4BB67CC9-28E9-41DD-BE7A-AE7AB83883E4}"/>
          </ac:picMkLst>
        </pc:picChg>
        <pc:picChg chg="add del mod">
          <ac:chgData name="William" userId="36021218-c96a-447c-86db-8dbf7f8916cb" providerId="ADAL" clId="{413204BB-B700-4EDF-8420-D4AC6175C29E}" dt="2021-11-30T19:43:03.722" v="1944" actId="478"/>
          <ac:picMkLst>
            <pc:docMk/>
            <pc:sldMk cId="2119843284" sldId="374"/>
            <ac:picMk id="15" creationId="{49A040AB-417E-40CB-9CB2-4B9EE4C8C9A4}"/>
          </ac:picMkLst>
        </pc:picChg>
      </pc:sldChg>
      <pc:sldChg chg="modSp mod modNotesTx">
        <pc:chgData name="William" userId="36021218-c96a-447c-86db-8dbf7f8916cb" providerId="ADAL" clId="{413204BB-B700-4EDF-8420-D4AC6175C29E}" dt="2021-11-30T19:16:02.654" v="1662" actId="20577"/>
        <pc:sldMkLst>
          <pc:docMk/>
          <pc:sldMk cId="1488304112" sldId="376"/>
        </pc:sldMkLst>
        <pc:spChg chg="mod">
          <ac:chgData name="William" userId="36021218-c96a-447c-86db-8dbf7f8916cb" providerId="ADAL" clId="{413204BB-B700-4EDF-8420-D4AC6175C29E}" dt="2021-11-30T19:10:25.930" v="1397" actId="27636"/>
          <ac:spMkLst>
            <pc:docMk/>
            <pc:sldMk cId="1488304112" sldId="376"/>
            <ac:spMk id="2" creationId="{61A8215B-88DC-4CDD-844F-6800EEE3F4C1}"/>
          </ac:spMkLst>
        </pc:spChg>
        <pc:spChg chg="mod">
          <ac:chgData name="William" userId="36021218-c96a-447c-86db-8dbf7f8916cb" providerId="ADAL" clId="{413204BB-B700-4EDF-8420-D4AC6175C29E}" dt="2021-11-30T18:16:06.927" v="48" actId="2711"/>
          <ac:spMkLst>
            <pc:docMk/>
            <pc:sldMk cId="1488304112" sldId="376"/>
            <ac:spMk id="28" creationId="{3D29F814-CC0B-4C75-996F-0433F7F4E051}"/>
          </ac:spMkLst>
        </pc:spChg>
      </pc:sldChg>
      <pc:sldChg chg="modSp mod">
        <pc:chgData name="William" userId="36021218-c96a-447c-86db-8dbf7f8916cb" providerId="ADAL" clId="{413204BB-B700-4EDF-8420-D4AC6175C29E}" dt="2021-11-30T19:34:43.686" v="1838" actId="1076"/>
        <pc:sldMkLst>
          <pc:docMk/>
          <pc:sldMk cId="3292435113" sldId="378"/>
        </pc:sldMkLst>
        <pc:spChg chg="mod">
          <ac:chgData name="William" userId="36021218-c96a-447c-86db-8dbf7f8916cb" providerId="ADAL" clId="{413204BB-B700-4EDF-8420-D4AC6175C29E}" dt="2021-11-30T19:34:19.567" v="1831" actId="113"/>
          <ac:spMkLst>
            <pc:docMk/>
            <pc:sldMk cId="3292435113" sldId="378"/>
            <ac:spMk id="9" creationId="{AD512F7E-2D51-42AD-81E9-5D96ACD8E689}"/>
          </ac:spMkLst>
        </pc:spChg>
        <pc:spChg chg="mod">
          <ac:chgData name="William" userId="36021218-c96a-447c-86db-8dbf7f8916cb" providerId="ADAL" clId="{413204BB-B700-4EDF-8420-D4AC6175C29E}" dt="2021-11-30T19:34:21.921" v="1832" actId="113"/>
          <ac:spMkLst>
            <pc:docMk/>
            <pc:sldMk cId="3292435113" sldId="378"/>
            <ac:spMk id="10" creationId="{F67DD094-99AC-42D2-A3F4-1C84547FDDF7}"/>
          </ac:spMkLst>
        </pc:spChg>
        <pc:spChg chg="mod">
          <ac:chgData name="William" userId="36021218-c96a-447c-86db-8dbf7f8916cb" providerId="ADAL" clId="{413204BB-B700-4EDF-8420-D4AC6175C29E}" dt="2021-11-30T19:34:33.404" v="1836" actId="1076"/>
          <ac:spMkLst>
            <pc:docMk/>
            <pc:sldMk cId="3292435113" sldId="378"/>
            <ac:spMk id="15" creationId="{C3D7BFC3-9870-4EAA-9EAC-5F18F6113100}"/>
          </ac:spMkLst>
        </pc:spChg>
        <pc:spChg chg="mod">
          <ac:chgData name="William" userId="36021218-c96a-447c-86db-8dbf7f8916cb" providerId="ADAL" clId="{413204BB-B700-4EDF-8420-D4AC6175C29E}" dt="2021-11-30T19:34:43.686" v="1838" actId="1076"/>
          <ac:spMkLst>
            <pc:docMk/>
            <pc:sldMk cId="3292435113" sldId="378"/>
            <ac:spMk id="16" creationId="{C2F9C25D-49BF-4D92-B79D-E31534E1D177}"/>
          </ac:spMkLst>
        </pc:spChg>
      </pc:sldChg>
      <pc:sldChg chg="modSp mod">
        <pc:chgData name="William" userId="36021218-c96a-447c-86db-8dbf7f8916cb" providerId="ADAL" clId="{413204BB-B700-4EDF-8420-D4AC6175C29E}" dt="2021-11-30T19:32:35.291" v="1819" actId="2711"/>
        <pc:sldMkLst>
          <pc:docMk/>
          <pc:sldMk cId="2868498857" sldId="382"/>
        </pc:sldMkLst>
        <pc:graphicFrameChg chg="mod">
          <ac:chgData name="William" userId="36021218-c96a-447c-86db-8dbf7f8916cb" providerId="ADAL" clId="{413204BB-B700-4EDF-8420-D4AC6175C29E}" dt="2021-11-30T19:32:35.291" v="1819" actId="2711"/>
          <ac:graphicFrameMkLst>
            <pc:docMk/>
            <pc:sldMk cId="2868498857" sldId="382"/>
            <ac:graphicFrameMk id="6" creationId="{FF1A61C2-1220-4932-B40D-044E24703580}"/>
          </ac:graphicFrameMkLst>
        </pc:graphicFrameChg>
      </pc:sldChg>
      <pc:sldChg chg="addSp delSp modSp mod delAnim modNotesTx">
        <pc:chgData name="William" userId="36021218-c96a-447c-86db-8dbf7f8916cb" providerId="ADAL" clId="{413204BB-B700-4EDF-8420-D4AC6175C29E}" dt="2021-11-30T19:49:57.257" v="2251" actId="20577"/>
        <pc:sldMkLst>
          <pc:docMk/>
          <pc:sldMk cId="2926141991" sldId="385"/>
        </pc:sldMkLst>
        <pc:spChg chg="mod">
          <ac:chgData name="William" userId="36021218-c96a-447c-86db-8dbf7f8916cb" providerId="ADAL" clId="{413204BB-B700-4EDF-8420-D4AC6175C29E}" dt="2021-11-30T18:54:17.703" v="930" actId="20577"/>
          <ac:spMkLst>
            <pc:docMk/>
            <pc:sldMk cId="2926141991" sldId="385"/>
            <ac:spMk id="2" creationId="{61A8215B-88DC-4CDD-844F-6800EEE3F4C1}"/>
          </ac:spMkLst>
        </pc:spChg>
        <pc:spChg chg="mod">
          <ac:chgData name="William" userId="36021218-c96a-447c-86db-8dbf7f8916cb" providerId="ADAL" clId="{413204BB-B700-4EDF-8420-D4AC6175C29E}" dt="2021-11-30T19:30:47.965" v="1809" actId="1076"/>
          <ac:spMkLst>
            <pc:docMk/>
            <pc:sldMk cId="2926141991" sldId="385"/>
            <ac:spMk id="3" creationId="{34592F9D-597D-449F-8A22-9F9FE997B7F3}"/>
          </ac:spMkLst>
        </pc:spChg>
        <pc:spChg chg="mod">
          <ac:chgData name="William" userId="36021218-c96a-447c-86db-8dbf7f8916cb" providerId="ADAL" clId="{413204BB-B700-4EDF-8420-D4AC6175C29E}" dt="2021-11-30T19:30:47.965" v="1809" actId="1076"/>
          <ac:spMkLst>
            <pc:docMk/>
            <pc:sldMk cId="2926141991" sldId="385"/>
            <ac:spMk id="6" creationId="{CE5AB1BC-8B87-4C2D-A7FE-22C6D248731A}"/>
          </ac:spMkLst>
        </pc:spChg>
        <pc:graphicFrameChg chg="add mod">
          <ac:chgData name="William" userId="36021218-c96a-447c-86db-8dbf7f8916cb" providerId="ADAL" clId="{413204BB-B700-4EDF-8420-D4AC6175C29E}" dt="2021-11-30T19:19:46.419" v="1664"/>
          <ac:graphicFrameMkLst>
            <pc:docMk/>
            <pc:sldMk cId="2926141991" sldId="385"/>
            <ac:graphicFrameMk id="8" creationId="{43E6680E-6E80-47FA-B1E7-E8A9C42B83E1}"/>
          </ac:graphicFrameMkLst>
        </pc:graphicFrameChg>
        <pc:graphicFrameChg chg="del">
          <ac:chgData name="William" userId="36021218-c96a-447c-86db-8dbf7f8916cb" providerId="ADAL" clId="{413204BB-B700-4EDF-8420-D4AC6175C29E}" dt="2021-11-30T19:19:46.190" v="1663" actId="478"/>
          <ac:graphicFrameMkLst>
            <pc:docMk/>
            <pc:sldMk cId="2926141991" sldId="385"/>
            <ac:graphicFrameMk id="9" creationId="{1768ECED-D907-4B47-BD53-85D0EB4C89C0}"/>
          </ac:graphicFrameMkLst>
        </pc:graphicFrameChg>
        <pc:graphicFrameChg chg="mod">
          <ac:chgData name="William" userId="36021218-c96a-447c-86db-8dbf7f8916cb" providerId="ADAL" clId="{413204BB-B700-4EDF-8420-D4AC6175C29E}" dt="2021-11-30T19:05:34.667" v="1208"/>
          <ac:graphicFrameMkLst>
            <pc:docMk/>
            <pc:sldMk cId="2926141991" sldId="385"/>
            <ac:graphicFrameMk id="13" creationId="{B79BA975-813C-460F-9D84-DF34C897464D}"/>
          </ac:graphicFrameMkLst>
        </pc:graphicFrameChg>
        <pc:cxnChg chg="del">
          <ac:chgData name="William" userId="36021218-c96a-447c-86db-8dbf7f8916cb" providerId="ADAL" clId="{413204BB-B700-4EDF-8420-D4AC6175C29E}" dt="2021-11-30T19:22:43.611" v="1734" actId="478"/>
          <ac:cxnSpMkLst>
            <pc:docMk/>
            <pc:sldMk cId="2926141991" sldId="385"/>
            <ac:cxnSpMk id="5" creationId="{B9C93192-FCFF-48DB-9EAD-16FB9146C76E}"/>
          </ac:cxnSpMkLst>
        </pc:cxnChg>
      </pc:sldChg>
      <pc:sldChg chg="addSp modSp mod">
        <pc:chgData name="William" userId="36021218-c96a-447c-86db-8dbf7f8916cb" providerId="ADAL" clId="{413204BB-B700-4EDF-8420-D4AC6175C29E}" dt="2021-11-30T19:33:17.993" v="1829" actId="20577"/>
        <pc:sldMkLst>
          <pc:docMk/>
          <pc:sldMk cId="3762438391" sldId="386"/>
        </pc:sldMkLst>
        <pc:spChg chg="add mod">
          <ac:chgData name="William" userId="36021218-c96a-447c-86db-8dbf7f8916cb" providerId="ADAL" clId="{413204BB-B700-4EDF-8420-D4AC6175C29E}" dt="2021-11-30T19:33:17.993" v="1829" actId="20577"/>
          <ac:spMkLst>
            <pc:docMk/>
            <pc:sldMk cId="3762438391" sldId="386"/>
            <ac:spMk id="5" creationId="{8904065F-59B3-440A-92E2-B1C2DDB4FF04}"/>
          </ac:spMkLst>
        </pc:spChg>
        <pc:graphicFrameChg chg="mod">
          <ac:chgData name="William" userId="36021218-c96a-447c-86db-8dbf7f8916cb" providerId="ADAL" clId="{413204BB-B700-4EDF-8420-D4AC6175C29E}" dt="2021-11-30T19:30:18.764" v="1808" actId="1076"/>
          <ac:graphicFrameMkLst>
            <pc:docMk/>
            <pc:sldMk cId="3762438391" sldId="386"/>
            <ac:graphicFrameMk id="4" creationId="{996296C6-39AB-4826-90A1-CEF8E6D2FB9F}"/>
          </ac:graphicFrameMkLst>
        </pc:graphicFrameChg>
      </pc:sldChg>
      <pc:sldChg chg="addCm">
        <pc:chgData name="William" userId="36021218-c96a-447c-86db-8dbf7f8916cb" providerId="ADAL" clId="{413204BB-B700-4EDF-8420-D4AC6175C29E}" dt="2021-11-30T19:33:49.602" v="1830"/>
        <pc:sldMkLst>
          <pc:docMk/>
          <pc:sldMk cId="1018855175" sldId="387"/>
        </pc:sldMkLst>
      </pc:sldChg>
      <pc:sldChg chg="modAnim modNotesTx">
        <pc:chgData name="William" userId="36021218-c96a-447c-86db-8dbf7f8916cb" providerId="ADAL" clId="{413204BB-B700-4EDF-8420-D4AC6175C29E}" dt="2021-11-30T18:56:45.070" v="1041" actId="20577"/>
        <pc:sldMkLst>
          <pc:docMk/>
          <pc:sldMk cId="3649607484" sldId="389"/>
        </pc:sldMkLst>
      </pc:sldChg>
      <pc:sldChg chg="modSp mod">
        <pc:chgData name="William" userId="36021218-c96a-447c-86db-8dbf7f8916cb" providerId="ADAL" clId="{413204BB-B700-4EDF-8420-D4AC6175C29E}" dt="2021-11-30T18:21:13.431" v="208" actId="14100"/>
        <pc:sldMkLst>
          <pc:docMk/>
          <pc:sldMk cId="3761259434" sldId="391"/>
        </pc:sldMkLst>
        <pc:spChg chg="mod">
          <ac:chgData name="William" userId="36021218-c96a-447c-86db-8dbf7f8916cb" providerId="ADAL" clId="{413204BB-B700-4EDF-8420-D4AC6175C29E}" dt="2021-11-30T18:21:13.431" v="208" actId="14100"/>
          <ac:spMkLst>
            <pc:docMk/>
            <pc:sldMk cId="3761259434" sldId="391"/>
            <ac:spMk id="19" creationId="{13C20C6F-4A4F-49DD-91A5-C6B7E89A5614}"/>
          </ac:spMkLst>
        </pc:spChg>
      </pc:sldChg>
      <pc:sldChg chg="modSp mod">
        <pc:chgData name="William" userId="36021218-c96a-447c-86db-8dbf7f8916cb" providerId="ADAL" clId="{413204BB-B700-4EDF-8420-D4AC6175C29E}" dt="2021-11-30T19:52:24.271" v="2303"/>
        <pc:sldMkLst>
          <pc:docMk/>
          <pc:sldMk cId="2791725990" sldId="395"/>
        </pc:sldMkLst>
        <pc:spChg chg="mod">
          <ac:chgData name="William" userId="36021218-c96a-447c-86db-8dbf7f8916cb" providerId="ADAL" clId="{413204BB-B700-4EDF-8420-D4AC6175C29E}" dt="2021-11-30T19:51:17.617" v="2280" actId="20577"/>
          <ac:spMkLst>
            <pc:docMk/>
            <pc:sldMk cId="2791725990" sldId="395"/>
            <ac:spMk id="2" creationId="{E3739EF2-B5F3-4FC0-996D-1A9BC9676BEE}"/>
          </ac:spMkLst>
        </pc:spChg>
        <pc:graphicFrameChg chg="mod">
          <ac:chgData name="William" userId="36021218-c96a-447c-86db-8dbf7f8916cb" providerId="ADAL" clId="{413204BB-B700-4EDF-8420-D4AC6175C29E}" dt="2021-11-30T19:52:24.271" v="2303"/>
          <ac:graphicFrameMkLst>
            <pc:docMk/>
            <pc:sldMk cId="2791725990" sldId="395"/>
            <ac:graphicFrameMk id="5" creationId="{9E69D229-603D-4517-81C2-E30EB2549089}"/>
          </ac:graphicFrameMkLst>
        </pc:graphicFrameChg>
      </pc:sldChg>
      <pc:sldChg chg="addSp modSp mod modAnim modNotesTx">
        <pc:chgData name="William" userId="36021218-c96a-447c-86db-8dbf7f8916cb" providerId="ADAL" clId="{413204BB-B700-4EDF-8420-D4AC6175C29E}" dt="2021-11-30T19:47:12.950" v="1998" actId="20577"/>
        <pc:sldMkLst>
          <pc:docMk/>
          <pc:sldMk cId="3425740409" sldId="396"/>
        </pc:sldMkLst>
        <pc:spChg chg="mod">
          <ac:chgData name="William" userId="36021218-c96a-447c-86db-8dbf7f8916cb" providerId="ADAL" clId="{413204BB-B700-4EDF-8420-D4AC6175C29E}" dt="2021-11-30T19:47:12.950" v="1998" actId="20577"/>
          <ac:spMkLst>
            <pc:docMk/>
            <pc:sldMk cId="3425740409" sldId="396"/>
            <ac:spMk id="2" creationId="{61A8215B-88DC-4CDD-844F-6800EEE3F4C1}"/>
          </ac:spMkLst>
        </pc:spChg>
        <pc:spChg chg="add mod">
          <ac:chgData name="William" userId="36021218-c96a-447c-86db-8dbf7f8916cb" providerId="ADAL" clId="{413204BB-B700-4EDF-8420-D4AC6175C29E}" dt="2021-11-30T19:31:16.400" v="1814" actId="1076"/>
          <ac:spMkLst>
            <pc:docMk/>
            <pc:sldMk cId="3425740409" sldId="396"/>
            <ac:spMk id="12" creationId="{1FEFF069-D101-4AA4-A507-B38B6AA5B119}"/>
          </ac:spMkLst>
        </pc:spChg>
        <pc:spChg chg="add mod">
          <ac:chgData name="William" userId="36021218-c96a-447c-86db-8dbf7f8916cb" providerId="ADAL" clId="{413204BB-B700-4EDF-8420-D4AC6175C29E}" dt="2021-11-30T19:31:16.400" v="1814" actId="1076"/>
          <ac:spMkLst>
            <pc:docMk/>
            <pc:sldMk cId="3425740409" sldId="396"/>
            <ac:spMk id="13" creationId="{3D2D1508-938C-47EB-ACEB-7D484BFF784D}"/>
          </ac:spMkLst>
        </pc:spChg>
        <pc:spChg chg="mod">
          <ac:chgData name="William" userId="36021218-c96a-447c-86db-8dbf7f8916cb" providerId="ADAL" clId="{413204BB-B700-4EDF-8420-D4AC6175C29E}" dt="2021-11-30T19:05:07.432" v="1204" actId="1036"/>
          <ac:spMkLst>
            <pc:docMk/>
            <pc:sldMk cId="3425740409" sldId="396"/>
            <ac:spMk id="21" creationId="{34AC0CEF-3593-449E-AB1B-0635DA38CE25}"/>
          </ac:spMkLst>
        </pc:spChg>
        <pc:grpChg chg="mod">
          <ac:chgData name="William" userId="36021218-c96a-447c-86db-8dbf7f8916cb" providerId="ADAL" clId="{413204BB-B700-4EDF-8420-D4AC6175C29E}" dt="2021-11-30T19:31:11.283" v="1813" actId="14100"/>
          <ac:grpSpMkLst>
            <pc:docMk/>
            <pc:sldMk cId="3425740409" sldId="396"/>
            <ac:grpSpMk id="15" creationId="{6ED99996-2F07-43F3-AF72-ABE4AD01C624}"/>
          </ac:grpSpMkLst>
        </pc:grpChg>
        <pc:grpChg chg="mod">
          <ac:chgData name="William" userId="36021218-c96a-447c-86db-8dbf7f8916cb" providerId="ADAL" clId="{413204BB-B700-4EDF-8420-D4AC6175C29E}" dt="2021-11-30T19:31:05.931" v="1811" actId="14100"/>
          <ac:grpSpMkLst>
            <pc:docMk/>
            <pc:sldMk cId="3425740409" sldId="396"/>
            <ac:grpSpMk id="18" creationId="{3FD4D8F2-3776-46B6-A1A5-1A227EBD7986}"/>
          </ac:grpSpMkLst>
        </pc:grpChg>
        <pc:graphicFrameChg chg="mod">
          <ac:chgData name="William" userId="36021218-c96a-447c-86db-8dbf7f8916cb" providerId="ADAL" clId="{413204BB-B700-4EDF-8420-D4AC6175C29E}" dt="2021-11-30T19:22:02.317" v="1702"/>
          <ac:graphicFrameMkLst>
            <pc:docMk/>
            <pc:sldMk cId="3425740409" sldId="396"/>
            <ac:graphicFrameMk id="6" creationId="{277159EB-7F15-4C50-8681-C595B08DC991}"/>
          </ac:graphicFrameMkLst>
        </pc:graphicFrameChg>
      </pc:sldChg>
      <pc:sldChg chg="addSp delSp modSp add mod delAnim modNotesTx">
        <pc:chgData name="William" userId="36021218-c96a-447c-86db-8dbf7f8916cb" providerId="ADAL" clId="{413204BB-B700-4EDF-8420-D4AC6175C29E}" dt="2021-11-30T19:53:14.488" v="2344" actId="1076"/>
        <pc:sldMkLst>
          <pc:docMk/>
          <pc:sldMk cId="350726196" sldId="399"/>
        </pc:sldMkLst>
        <pc:spChg chg="mod">
          <ac:chgData name="William" userId="36021218-c96a-447c-86db-8dbf7f8916cb" providerId="ADAL" clId="{413204BB-B700-4EDF-8420-D4AC6175C29E}" dt="2021-11-30T18:17:00.318" v="76" actId="20577"/>
          <ac:spMkLst>
            <pc:docMk/>
            <pc:sldMk cId="350726196" sldId="399"/>
            <ac:spMk id="2" creationId="{61A8215B-88DC-4CDD-844F-6800EEE3F4C1}"/>
          </ac:spMkLst>
        </pc:spChg>
        <pc:spChg chg="add mod">
          <ac:chgData name="William" userId="36021218-c96a-447c-86db-8dbf7f8916cb" providerId="ADAL" clId="{413204BB-B700-4EDF-8420-D4AC6175C29E}" dt="2021-11-30T19:53:14.488" v="2344" actId="1076"/>
          <ac:spMkLst>
            <pc:docMk/>
            <pc:sldMk cId="350726196" sldId="399"/>
            <ac:spMk id="10" creationId="{7F38208E-99D1-457C-A05F-3D8142FA3C1E}"/>
          </ac:spMkLst>
        </pc:spChg>
        <pc:spChg chg="mod">
          <ac:chgData name="William" userId="36021218-c96a-447c-86db-8dbf7f8916cb" providerId="ADAL" clId="{413204BB-B700-4EDF-8420-D4AC6175C29E}" dt="2021-11-30T18:29:23.588" v="660" actId="1076"/>
          <ac:spMkLst>
            <pc:docMk/>
            <pc:sldMk cId="350726196" sldId="399"/>
            <ac:spMk id="26" creationId="{E315E8D7-AF16-804E-A0B9-2C4D840B6452}"/>
          </ac:spMkLst>
        </pc:spChg>
        <pc:picChg chg="add del mod">
          <ac:chgData name="William" userId="36021218-c96a-447c-86db-8dbf7f8916cb" providerId="ADAL" clId="{413204BB-B700-4EDF-8420-D4AC6175C29E}" dt="2021-11-30T19:41:12.308" v="1923" actId="21"/>
          <ac:picMkLst>
            <pc:docMk/>
            <pc:sldMk cId="350726196" sldId="399"/>
            <ac:picMk id="3" creationId="{C904FB0B-EADD-4819-88A1-DA20CF7DCBEF}"/>
          </ac:picMkLst>
        </pc:picChg>
        <pc:picChg chg="add del mod">
          <ac:chgData name="William" userId="36021218-c96a-447c-86db-8dbf7f8916cb" providerId="ADAL" clId="{413204BB-B700-4EDF-8420-D4AC6175C29E}" dt="2021-11-30T19:41:12.308" v="1923" actId="21"/>
          <ac:picMkLst>
            <pc:docMk/>
            <pc:sldMk cId="350726196" sldId="399"/>
            <ac:picMk id="4" creationId="{DB8878FA-712A-400E-8EF4-F6C1F4DA8910}"/>
          </ac:picMkLst>
        </pc:picChg>
        <pc:picChg chg="del">
          <ac:chgData name="William" userId="36021218-c96a-447c-86db-8dbf7f8916cb" providerId="ADAL" clId="{413204BB-B700-4EDF-8420-D4AC6175C29E}" dt="2021-11-30T18:17:41.751" v="126" actId="478"/>
          <ac:picMkLst>
            <pc:docMk/>
            <pc:sldMk cId="350726196" sldId="399"/>
            <ac:picMk id="6" creationId="{43273431-6A2E-4A4B-AC79-130420808F09}"/>
          </ac:picMkLst>
        </pc:picChg>
        <pc:picChg chg="del">
          <ac:chgData name="William" userId="36021218-c96a-447c-86db-8dbf7f8916cb" providerId="ADAL" clId="{413204BB-B700-4EDF-8420-D4AC6175C29E}" dt="2021-11-30T18:17:41.374" v="125" actId="478"/>
          <ac:picMkLst>
            <pc:docMk/>
            <pc:sldMk cId="350726196" sldId="399"/>
            <ac:picMk id="7" creationId="{85F393B8-AFD9-4804-B641-1238AC1BE64F}"/>
          </ac:picMkLst>
        </pc:picChg>
        <pc:picChg chg="add del mod">
          <ac:chgData name="William" userId="36021218-c96a-447c-86db-8dbf7f8916cb" providerId="ADAL" clId="{413204BB-B700-4EDF-8420-D4AC6175C29E}" dt="2021-11-30T19:41:12.308" v="1923" actId="21"/>
          <ac:picMkLst>
            <pc:docMk/>
            <pc:sldMk cId="350726196" sldId="399"/>
            <ac:picMk id="8" creationId="{FD420465-84D8-427B-BCD6-11D9102D17C7}"/>
          </ac:picMkLst>
        </pc:picChg>
        <pc:picChg chg="add del mod">
          <ac:chgData name="William" userId="36021218-c96a-447c-86db-8dbf7f8916cb" providerId="ADAL" clId="{413204BB-B700-4EDF-8420-D4AC6175C29E}" dt="2021-11-30T19:41:12.308" v="1923" actId="21"/>
          <ac:picMkLst>
            <pc:docMk/>
            <pc:sldMk cId="350726196" sldId="399"/>
            <ac:picMk id="9" creationId="{5B2FC153-F66D-4078-99F2-94443AD97E8F}"/>
          </ac:picMkLst>
        </pc:picChg>
      </pc:sldChg>
      <pc:sldChg chg="addSp delSp modSp add mod ord">
        <pc:chgData name="William" userId="36021218-c96a-447c-86db-8dbf7f8916cb" providerId="ADAL" clId="{413204BB-B700-4EDF-8420-D4AC6175C29E}" dt="2021-11-30T19:35:36.601" v="1857" actId="207"/>
        <pc:sldMkLst>
          <pc:docMk/>
          <pc:sldMk cId="1424024513" sldId="402"/>
        </pc:sldMkLst>
        <pc:spChg chg="del">
          <ac:chgData name="William" userId="36021218-c96a-447c-86db-8dbf7f8916cb" providerId="ADAL" clId="{413204BB-B700-4EDF-8420-D4AC6175C29E}" dt="2021-11-30T19:35:11.700" v="1842" actId="478"/>
          <ac:spMkLst>
            <pc:docMk/>
            <pc:sldMk cId="1424024513" sldId="402"/>
            <ac:spMk id="6" creationId="{F49A2D09-BDA1-4A78-80E6-8DE2F86150B5}"/>
          </ac:spMkLst>
        </pc:spChg>
        <pc:spChg chg="add mod">
          <ac:chgData name="William" userId="36021218-c96a-447c-86db-8dbf7f8916cb" providerId="ADAL" clId="{413204BB-B700-4EDF-8420-D4AC6175C29E}" dt="2021-11-30T19:35:36.601" v="1857" actId="207"/>
          <ac:spMkLst>
            <pc:docMk/>
            <pc:sldMk cId="1424024513" sldId="402"/>
            <ac:spMk id="17" creationId="{2E03B4EF-E4C9-4EBB-BB87-B06F51944E87}"/>
          </ac:spMkLst>
        </pc:spChg>
        <pc:spChg chg="del">
          <ac:chgData name="William" userId="36021218-c96a-447c-86db-8dbf7f8916cb" providerId="ADAL" clId="{413204BB-B700-4EDF-8420-D4AC6175C29E}" dt="2021-11-30T19:35:11.700" v="1842" actId="478"/>
          <ac:spMkLst>
            <pc:docMk/>
            <pc:sldMk cId="1424024513" sldId="402"/>
            <ac:spMk id="23" creationId="{5E415099-5F90-4298-A973-D9F4EF4854CC}"/>
          </ac:spMkLst>
        </pc:spChg>
        <pc:spChg chg="del">
          <ac:chgData name="William" userId="36021218-c96a-447c-86db-8dbf7f8916cb" providerId="ADAL" clId="{413204BB-B700-4EDF-8420-D4AC6175C29E}" dt="2021-11-30T19:35:13.464" v="1843" actId="478"/>
          <ac:spMkLst>
            <pc:docMk/>
            <pc:sldMk cId="1424024513" sldId="402"/>
            <ac:spMk id="25" creationId="{91614AD8-1486-4EDC-804E-42B720B8D530}"/>
          </ac:spMkLst>
        </pc:spChg>
        <pc:picChg chg="del">
          <ac:chgData name="William" userId="36021218-c96a-447c-86db-8dbf7f8916cb" providerId="ADAL" clId="{413204BB-B700-4EDF-8420-D4AC6175C29E}" dt="2021-11-30T19:35:11.700" v="1842" actId="478"/>
          <ac:picMkLst>
            <pc:docMk/>
            <pc:sldMk cId="1424024513" sldId="402"/>
            <ac:picMk id="10" creationId="{A1890C16-B02F-41CC-9AE9-0298C7AF1AF3}"/>
          </ac:picMkLst>
        </pc:picChg>
        <pc:picChg chg="del">
          <ac:chgData name="William" userId="36021218-c96a-447c-86db-8dbf7f8916cb" providerId="ADAL" clId="{413204BB-B700-4EDF-8420-D4AC6175C29E}" dt="2021-11-30T19:35:11.700" v="1842" actId="478"/>
          <ac:picMkLst>
            <pc:docMk/>
            <pc:sldMk cId="1424024513" sldId="402"/>
            <ac:picMk id="12" creationId="{86128989-0177-4DA2-95D7-062361990838}"/>
          </ac:picMkLst>
        </pc:picChg>
        <pc:picChg chg="del">
          <ac:chgData name="William" userId="36021218-c96a-447c-86db-8dbf7f8916cb" providerId="ADAL" clId="{413204BB-B700-4EDF-8420-D4AC6175C29E}" dt="2021-11-30T19:35:11.700" v="1842" actId="478"/>
          <ac:picMkLst>
            <pc:docMk/>
            <pc:sldMk cId="1424024513" sldId="402"/>
            <ac:picMk id="16" creationId="{3A1F4B29-EB20-43E0-809D-3FD69EB91DCF}"/>
          </ac:picMkLst>
        </pc:picChg>
        <pc:picChg chg="del">
          <ac:chgData name="William" userId="36021218-c96a-447c-86db-8dbf7f8916cb" providerId="ADAL" clId="{413204BB-B700-4EDF-8420-D4AC6175C29E}" dt="2021-11-30T19:35:11.700" v="1842" actId="478"/>
          <ac:picMkLst>
            <pc:docMk/>
            <pc:sldMk cId="1424024513" sldId="402"/>
            <ac:picMk id="20" creationId="{5D137909-59E9-4E8F-92D7-B89B669DCD32}"/>
          </ac:picMkLst>
        </pc:picChg>
        <pc:picChg chg="del">
          <ac:chgData name="William" userId="36021218-c96a-447c-86db-8dbf7f8916cb" providerId="ADAL" clId="{413204BB-B700-4EDF-8420-D4AC6175C29E}" dt="2021-11-30T19:35:11.700" v="1842" actId="478"/>
          <ac:picMkLst>
            <pc:docMk/>
            <pc:sldMk cId="1424024513" sldId="402"/>
            <ac:picMk id="22" creationId="{A11643A7-45CC-4EB4-9F79-23FC6269BE90}"/>
          </ac:picMkLst>
        </pc:picChg>
        <pc:picChg chg="del">
          <ac:chgData name="William" userId="36021218-c96a-447c-86db-8dbf7f8916cb" providerId="ADAL" clId="{413204BB-B700-4EDF-8420-D4AC6175C29E}" dt="2021-11-30T19:35:11.700" v="1842" actId="478"/>
          <ac:picMkLst>
            <pc:docMk/>
            <pc:sldMk cId="1424024513" sldId="402"/>
            <ac:picMk id="24" creationId="{6E5EA971-F60B-4972-81C3-4E321DA74B5C}"/>
          </ac:picMkLst>
        </pc:picChg>
        <pc:picChg chg="del">
          <ac:chgData name="William" userId="36021218-c96a-447c-86db-8dbf7f8916cb" providerId="ADAL" clId="{413204BB-B700-4EDF-8420-D4AC6175C29E}" dt="2021-11-30T19:35:11.700" v="1842" actId="478"/>
          <ac:picMkLst>
            <pc:docMk/>
            <pc:sldMk cId="1424024513" sldId="402"/>
            <ac:picMk id="26" creationId="{D27860E2-5C4C-4FD6-9EC9-310107E0FBD1}"/>
          </ac:picMkLst>
        </pc:picChg>
        <pc:picChg chg="del">
          <ac:chgData name="William" userId="36021218-c96a-447c-86db-8dbf7f8916cb" providerId="ADAL" clId="{413204BB-B700-4EDF-8420-D4AC6175C29E}" dt="2021-11-30T19:35:11.700" v="1842" actId="478"/>
          <ac:picMkLst>
            <pc:docMk/>
            <pc:sldMk cId="1424024513" sldId="402"/>
            <ac:picMk id="27" creationId="{3FAD75BF-2F40-484B-8A2F-6EE70AA28FE3}"/>
          </ac:picMkLst>
        </pc:picChg>
        <pc:picChg chg="del">
          <ac:chgData name="William" userId="36021218-c96a-447c-86db-8dbf7f8916cb" providerId="ADAL" clId="{413204BB-B700-4EDF-8420-D4AC6175C29E}" dt="2021-11-30T19:35:11.700" v="1842" actId="478"/>
          <ac:picMkLst>
            <pc:docMk/>
            <pc:sldMk cId="1424024513" sldId="402"/>
            <ac:picMk id="28" creationId="{62FE3F25-50B2-4350-8187-AC46B5974F90}"/>
          </ac:picMkLst>
        </pc:picChg>
        <pc:picChg chg="del">
          <ac:chgData name="William" userId="36021218-c96a-447c-86db-8dbf7f8916cb" providerId="ADAL" clId="{413204BB-B700-4EDF-8420-D4AC6175C29E}" dt="2021-11-30T19:35:11.700" v="1842" actId="478"/>
          <ac:picMkLst>
            <pc:docMk/>
            <pc:sldMk cId="1424024513" sldId="402"/>
            <ac:picMk id="30" creationId="{48B6CBB1-901A-426D-AF38-8F9849665B3F}"/>
          </ac:picMkLst>
        </pc:picChg>
      </pc:sldChg>
    </pc:docChg>
  </pc:docChgLst>
  <pc:docChgLst>
    <pc:chgData name="Andrew Hung" userId="S::ajh224@calvin.edu::12467332-76b2-4364-ab09-fa85da79803f" providerId="AD" clId="Web-{F871C914-C8D5-43FD-9658-B321252EBB3C}"/>
    <pc:docChg chg="addSld delSld">
      <pc:chgData name="Andrew Hung" userId="S::ajh224@calvin.edu::12467332-76b2-4364-ab09-fa85da79803f" providerId="AD" clId="Web-{F871C914-C8D5-43FD-9658-B321252EBB3C}" dt="2021-12-05T19:03:16.696" v="1"/>
      <pc:docMkLst>
        <pc:docMk/>
      </pc:docMkLst>
      <pc:sldChg chg="new del">
        <pc:chgData name="Andrew Hung" userId="S::ajh224@calvin.edu::12467332-76b2-4364-ab09-fa85da79803f" providerId="AD" clId="Web-{F871C914-C8D5-43FD-9658-B321252EBB3C}" dt="2021-12-05T19:03:16.696" v="1"/>
        <pc:sldMkLst>
          <pc:docMk/>
          <pc:sldMk cId="397935764" sldId="423"/>
        </pc:sldMkLst>
      </pc:sldChg>
    </pc:docChg>
  </pc:docChgLst>
  <pc:docChgLst>
    <pc:chgData name="Young Rak" userId="b149e12f-c50c-4a37-8c56-14b56df2d744" providerId="ADAL" clId="{67562DF5-9677-4585-8BE7-8B509FAD9C9D}"/>
    <pc:docChg chg="custSel modSld">
      <pc:chgData name="Young Rak" userId="b149e12f-c50c-4a37-8c56-14b56df2d744" providerId="ADAL" clId="{67562DF5-9677-4585-8BE7-8B509FAD9C9D}" dt="2021-11-30T20:09:02.868" v="9"/>
      <pc:docMkLst>
        <pc:docMk/>
      </pc:docMkLst>
      <pc:sldChg chg="addSp delSp modSp mod modAnim">
        <pc:chgData name="Young Rak" userId="b149e12f-c50c-4a37-8c56-14b56df2d744" providerId="ADAL" clId="{67562DF5-9677-4585-8BE7-8B509FAD9C9D}" dt="2021-11-30T20:09:02.868" v="9"/>
        <pc:sldMkLst>
          <pc:docMk/>
          <pc:sldMk cId="899915240" sldId="400"/>
        </pc:sldMkLst>
        <pc:picChg chg="del">
          <ac:chgData name="Young Rak" userId="b149e12f-c50c-4a37-8c56-14b56df2d744" providerId="ADAL" clId="{67562DF5-9677-4585-8BE7-8B509FAD9C9D}" dt="2021-11-30T20:06:02.646" v="0" actId="478"/>
          <ac:picMkLst>
            <pc:docMk/>
            <pc:sldMk cId="899915240" sldId="400"/>
            <ac:picMk id="30" creationId="{1E04A8BD-D63E-4910-A586-FC668673299B}"/>
          </ac:picMkLst>
        </pc:picChg>
        <pc:picChg chg="add mod">
          <ac:chgData name="Young Rak" userId="b149e12f-c50c-4a37-8c56-14b56df2d744" providerId="ADAL" clId="{67562DF5-9677-4585-8BE7-8B509FAD9C9D}" dt="2021-11-30T20:06:08.407" v="4" actId="1076"/>
          <ac:picMkLst>
            <pc:docMk/>
            <pc:sldMk cId="899915240" sldId="400"/>
            <ac:picMk id="1026" creationId="{64458A96-C649-4170-8C3F-CFA379028B06}"/>
          </ac:picMkLst>
        </pc:picChg>
      </pc:sldChg>
    </pc:docChg>
  </pc:docChgLst>
  <pc:docChgLst>
    <pc:chgData name="Adam Tjoelker" userId="1e49df28-77ec-41fc-a860-77d78a7db1e7" providerId="ADAL" clId="{FFED32BD-AB3F-CA4B-A055-0422053AA21D}"/>
    <pc:docChg chg="custSel addSld delSld modSld">
      <pc:chgData name="Adam Tjoelker" userId="1e49df28-77ec-41fc-a860-77d78a7db1e7" providerId="ADAL" clId="{FFED32BD-AB3F-CA4B-A055-0422053AA21D}" dt="2021-11-05T05:19:56.933" v="530" actId="27918"/>
      <pc:docMkLst>
        <pc:docMk/>
      </pc:docMkLst>
      <pc:sldChg chg="modSp mod">
        <pc:chgData name="Adam Tjoelker" userId="1e49df28-77ec-41fc-a860-77d78a7db1e7" providerId="ADAL" clId="{FFED32BD-AB3F-CA4B-A055-0422053AA21D}" dt="2021-11-04T21:21:24.294" v="183" actId="20577"/>
        <pc:sldMkLst>
          <pc:docMk/>
          <pc:sldMk cId="898921166" sldId="273"/>
        </pc:sldMkLst>
        <pc:spChg chg="mod">
          <ac:chgData name="Adam Tjoelker" userId="1e49df28-77ec-41fc-a860-77d78a7db1e7" providerId="ADAL" clId="{FFED32BD-AB3F-CA4B-A055-0422053AA21D}" dt="2021-11-04T21:21:24.294" v="183" actId="20577"/>
          <ac:spMkLst>
            <pc:docMk/>
            <pc:sldMk cId="898921166" sldId="273"/>
            <ac:spMk id="2" creationId="{C52C4580-F4C0-407E-B861-D825B992ADC4}"/>
          </ac:spMkLst>
        </pc:spChg>
      </pc:sldChg>
      <pc:sldChg chg="modSp mod">
        <pc:chgData name="Adam Tjoelker" userId="1e49df28-77ec-41fc-a860-77d78a7db1e7" providerId="ADAL" clId="{FFED32BD-AB3F-CA4B-A055-0422053AA21D}" dt="2021-11-04T21:50:32.268" v="493" actId="20577"/>
        <pc:sldMkLst>
          <pc:docMk/>
          <pc:sldMk cId="4057248755" sldId="274"/>
        </pc:sldMkLst>
        <pc:spChg chg="mod">
          <ac:chgData name="Adam Tjoelker" userId="1e49df28-77ec-41fc-a860-77d78a7db1e7" providerId="ADAL" clId="{FFED32BD-AB3F-CA4B-A055-0422053AA21D}" dt="2021-11-04T21:21:33.922" v="194" actId="20577"/>
          <ac:spMkLst>
            <pc:docMk/>
            <pc:sldMk cId="4057248755" sldId="274"/>
            <ac:spMk id="2" creationId="{ABB0FE1B-FFF1-40A8-99CB-4410AE1FC1B4}"/>
          </ac:spMkLst>
        </pc:spChg>
        <pc:graphicFrameChg chg="modGraphic">
          <ac:chgData name="Adam Tjoelker" userId="1e49df28-77ec-41fc-a860-77d78a7db1e7" providerId="ADAL" clId="{FFED32BD-AB3F-CA4B-A055-0422053AA21D}" dt="2021-11-04T21:50:32.268" v="493" actId="20577"/>
          <ac:graphicFrameMkLst>
            <pc:docMk/>
            <pc:sldMk cId="4057248755" sldId="274"/>
            <ac:graphicFrameMk id="4" creationId="{86D57AC6-FC9D-4B17-8466-069E984D6527}"/>
          </ac:graphicFrameMkLst>
        </pc:graphicFrameChg>
      </pc:sldChg>
      <pc:sldChg chg="addSp delSp modSp new mod">
        <pc:chgData name="Adam Tjoelker" userId="1e49df28-77ec-41fc-a860-77d78a7db1e7" providerId="ADAL" clId="{FFED32BD-AB3F-CA4B-A055-0422053AA21D}" dt="2021-11-05T05:19:56.933" v="530" actId="27918"/>
        <pc:sldMkLst>
          <pc:docMk/>
          <pc:sldMk cId="3735172298" sldId="275"/>
        </pc:sldMkLst>
        <pc:spChg chg="mod">
          <ac:chgData name="Adam Tjoelker" userId="1e49df28-77ec-41fc-a860-77d78a7db1e7" providerId="ADAL" clId="{FFED32BD-AB3F-CA4B-A055-0422053AA21D}" dt="2021-11-04T21:29:22.816" v="234" actId="20577"/>
          <ac:spMkLst>
            <pc:docMk/>
            <pc:sldMk cId="3735172298" sldId="275"/>
            <ac:spMk id="2" creationId="{B2DC6637-A258-2745-A422-19C7C921931F}"/>
          </ac:spMkLst>
        </pc:spChg>
        <pc:spChg chg="del">
          <ac:chgData name="Adam Tjoelker" userId="1e49df28-77ec-41fc-a860-77d78a7db1e7" providerId="ADAL" clId="{FFED32BD-AB3F-CA4B-A055-0422053AA21D}" dt="2021-11-04T21:06:04.988" v="9" actId="1957"/>
          <ac:spMkLst>
            <pc:docMk/>
            <pc:sldMk cId="3735172298" sldId="275"/>
            <ac:spMk id="3" creationId="{AFCB1867-67A7-8F4B-B138-4790115FBA9F}"/>
          </ac:spMkLst>
        </pc:spChg>
        <pc:graphicFrameChg chg="add mod">
          <ac:chgData name="Adam Tjoelker" userId="1e49df28-77ec-41fc-a860-77d78a7db1e7" providerId="ADAL" clId="{FFED32BD-AB3F-CA4B-A055-0422053AA21D}" dt="2021-11-04T21:55:17.959" v="498"/>
          <ac:graphicFrameMkLst>
            <pc:docMk/>
            <pc:sldMk cId="3735172298" sldId="275"/>
            <ac:graphicFrameMk id="4" creationId="{30203E3C-FB10-B146-B650-B58A328500E1}"/>
          </ac:graphicFrameMkLst>
        </pc:graphicFrameChg>
        <pc:graphicFrameChg chg="add del mod">
          <ac:chgData name="Adam Tjoelker" userId="1e49df28-77ec-41fc-a860-77d78a7db1e7" providerId="ADAL" clId="{FFED32BD-AB3F-CA4B-A055-0422053AA21D}" dt="2021-11-04T21:16:25.383" v="140" actId="478"/>
          <ac:graphicFrameMkLst>
            <pc:docMk/>
            <pc:sldMk cId="3735172298" sldId="275"/>
            <ac:graphicFrameMk id="5" creationId="{E396598E-2E36-E648-800D-705F95A9343E}"/>
          </ac:graphicFrameMkLst>
        </pc:graphicFrameChg>
        <pc:graphicFrameChg chg="add mod modGraphic">
          <ac:chgData name="Adam Tjoelker" userId="1e49df28-77ec-41fc-a860-77d78a7db1e7" providerId="ADAL" clId="{FFED32BD-AB3F-CA4B-A055-0422053AA21D}" dt="2021-11-05T05:19:23.902" v="527" actId="20577"/>
          <ac:graphicFrameMkLst>
            <pc:docMk/>
            <pc:sldMk cId="3735172298" sldId="275"/>
            <ac:graphicFrameMk id="6" creationId="{47BD9E69-6759-D24B-8AB0-01BD4E78315B}"/>
          </ac:graphicFrameMkLst>
        </pc:graphicFrameChg>
      </pc:sldChg>
      <pc:sldChg chg="addSp delSp modSp new del mod">
        <pc:chgData name="Adam Tjoelker" userId="1e49df28-77ec-41fc-a860-77d78a7db1e7" providerId="ADAL" clId="{FFED32BD-AB3F-CA4B-A055-0422053AA21D}" dt="2021-11-04T21:42:22.327" v="433" actId="2696"/>
        <pc:sldMkLst>
          <pc:docMk/>
          <pc:sldMk cId="2082181251" sldId="276"/>
        </pc:sldMkLst>
        <pc:spChg chg="del">
          <ac:chgData name="Adam Tjoelker" userId="1e49df28-77ec-41fc-a860-77d78a7db1e7" providerId="ADAL" clId="{FFED32BD-AB3F-CA4B-A055-0422053AA21D}" dt="2021-11-04T21:24:50.223" v="211" actId="1957"/>
          <ac:spMkLst>
            <pc:docMk/>
            <pc:sldMk cId="2082181251" sldId="276"/>
            <ac:spMk id="3" creationId="{41C0F4C8-E797-5B45-868F-E19447C02284}"/>
          </ac:spMkLst>
        </pc:spChg>
        <pc:graphicFrameChg chg="add mod">
          <ac:chgData name="Adam Tjoelker" userId="1e49df28-77ec-41fc-a860-77d78a7db1e7" providerId="ADAL" clId="{FFED32BD-AB3F-CA4B-A055-0422053AA21D}" dt="2021-11-04T21:24:50.223" v="211" actId="1957"/>
          <ac:graphicFrameMkLst>
            <pc:docMk/>
            <pc:sldMk cId="2082181251" sldId="276"/>
            <ac:graphicFrameMk id="4" creationId="{1176C83F-3458-B844-AC07-A5F985F4B767}"/>
          </ac:graphicFrameMkLst>
        </pc:graphicFrameChg>
      </pc:sldChg>
      <pc:sldChg chg="modSp add mod">
        <pc:chgData name="Adam Tjoelker" userId="1e49df28-77ec-41fc-a860-77d78a7db1e7" providerId="ADAL" clId="{FFED32BD-AB3F-CA4B-A055-0422053AA21D}" dt="2021-11-04T21:48:57.952" v="490" actId="2711"/>
        <pc:sldMkLst>
          <pc:docMk/>
          <pc:sldMk cId="1377416385" sldId="277"/>
        </pc:sldMkLst>
        <pc:spChg chg="mod">
          <ac:chgData name="Adam Tjoelker" userId="1e49df28-77ec-41fc-a860-77d78a7db1e7" providerId="ADAL" clId="{FFED32BD-AB3F-CA4B-A055-0422053AA21D}" dt="2021-11-04T21:42:26.958" v="439" actId="20577"/>
          <ac:spMkLst>
            <pc:docMk/>
            <pc:sldMk cId="1377416385" sldId="277"/>
            <ac:spMk id="2" creationId="{B2DC6637-A258-2745-A422-19C7C921931F}"/>
          </ac:spMkLst>
        </pc:spChg>
        <pc:graphicFrameChg chg="mod">
          <ac:chgData name="Adam Tjoelker" userId="1e49df28-77ec-41fc-a860-77d78a7db1e7" providerId="ADAL" clId="{FFED32BD-AB3F-CA4B-A055-0422053AA21D}" dt="2021-11-04T21:48:57.952" v="490" actId="2711"/>
          <ac:graphicFrameMkLst>
            <pc:docMk/>
            <pc:sldMk cId="1377416385" sldId="277"/>
            <ac:graphicFrameMk id="4" creationId="{30203E3C-FB10-B146-B650-B58A328500E1}"/>
          </ac:graphicFrameMkLst>
        </pc:graphicFrameChg>
        <pc:graphicFrameChg chg="modGraphic">
          <ac:chgData name="Adam Tjoelker" userId="1e49df28-77ec-41fc-a860-77d78a7db1e7" providerId="ADAL" clId="{FFED32BD-AB3F-CA4B-A055-0422053AA21D}" dt="2021-11-04T21:46:47.622" v="488" actId="20577"/>
          <ac:graphicFrameMkLst>
            <pc:docMk/>
            <pc:sldMk cId="1377416385" sldId="277"/>
            <ac:graphicFrameMk id="6" creationId="{47BD9E69-6759-D24B-8AB0-01BD4E78315B}"/>
          </ac:graphicFrameMkLst>
        </pc:graphicFrameChg>
      </pc:sldChg>
    </pc:docChg>
  </pc:docChgLst>
  <pc:docChgLst>
    <pc:chgData name="Adam Brunsting" userId="bd58e5fc-b510-4d8e-a8b6-b5aeec874ed0" providerId="ADAL" clId="{F9E89745-0321-48F3-BA42-CC222D16C596}"/>
    <pc:docChg chg="undo custSel addSld modSld">
      <pc:chgData name="Adam Brunsting" userId="bd58e5fc-b510-4d8e-a8b6-b5aeec874ed0" providerId="ADAL" clId="{F9E89745-0321-48F3-BA42-CC222D16C596}" dt="2021-11-19T16:08:50.550" v="174" actId="20577"/>
      <pc:docMkLst>
        <pc:docMk/>
      </pc:docMkLst>
      <pc:sldChg chg="addSp delSp modSp mod">
        <pc:chgData name="Adam Brunsting" userId="bd58e5fc-b510-4d8e-a8b6-b5aeec874ed0" providerId="ADAL" clId="{F9E89745-0321-48F3-BA42-CC222D16C596}" dt="2021-11-19T15:44:49.061" v="20" actId="478"/>
        <pc:sldMkLst>
          <pc:docMk/>
          <pc:sldMk cId="3735172298" sldId="275"/>
        </pc:sldMkLst>
        <pc:spChg chg="mod">
          <ac:chgData name="Adam Brunsting" userId="bd58e5fc-b510-4d8e-a8b6-b5aeec874ed0" providerId="ADAL" clId="{F9E89745-0321-48F3-BA42-CC222D16C596}" dt="2021-11-19T15:41:35.090" v="9" actId="20577"/>
          <ac:spMkLst>
            <pc:docMk/>
            <pc:sldMk cId="3735172298" sldId="275"/>
            <ac:spMk id="2" creationId="{B2DC6637-A258-2745-A422-19C7C921931F}"/>
          </ac:spMkLst>
        </pc:spChg>
        <pc:spChg chg="add mod">
          <ac:chgData name="Adam Brunsting" userId="bd58e5fc-b510-4d8e-a8b6-b5aeec874ed0" providerId="ADAL" clId="{F9E89745-0321-48F3-BA42-CC222D16C596}" dt="2021-11-19T15:44:49.061" v="20" actId="478"/>
          <ac:spMkLst>
            <pc:docMk/>
            <pc:sldMk cId="3735172298" sldId="275"/>
            <ac:spMk id="9" creationId="{35ADE1A1-4551-4DE6-B4F2-47B2C159CA1F}"/>
          </ac:spMkLst>
        </pc:spChg>
        <pc:graphicFrameChg chg="del">
          <ac:chgData name="Adam Brunsting" userId="bd58e5fc-b510-4d8e-a8b6-b5aeec874ed0" providerId="ADAL" clId="{F9E89745-0321-48F3-BA42-CC222D16C596}" dt="2021-11-19T15:44:49.061" v="20" actId="478"/>
          <ac:graphicFrameMkLst>
            <pc:docMk/>
            <pc:sldMk cId="3735172298" sldId="275"/>
            <ac:graphicFrameMk id="4" creationId="{30203E3C-FB10-B146-B650-B58A328500E1}"/>
          </ac:graphicFrameMkLst>
        </pc:graphicFrameChg>
        <pc:graphicFrameChg chg="del mod">
          <ac:chgData name="Adam Brunsting" userId="bd58e5fc-b510-4d8e-a8b6-b5aeec874ed0" providerId="ADAL" clId="{F9E89745-0321-48F3-BA42-CC222D16C596}" dt="2021-11-19T15:44:08.027" v="14" actId="478"/>
          <ac:graphicFrameMkLst>
            <pc:docMk/>
            <pc:sldMk cId="3735172298" sldId="275"/>
            <ac:graphicFrameMk id="6" creationId="{47BD9E69-6759-D24B-8AB0-01BD4E78315B}"/>
          </ac:graphicFrameMkLst>
        </pc:graphicFrameChg>
        <pc:picChg chg="mod">
          <ac:chgData name="Adam Brunsting" userId="bd58e5fc-b510-4d8e-a8b6-b5aeec874ed0" providerId="ADAL" clId="{F9E89745-0321-48F3-BA42-CC222D16C596}" dt="2021-11-19T15:41:58.376" v="12" actId="1076"/>
          <ac:picMkLst>
            <pc:docMk/>
            <pc:sldMk cId="3735172298" sldId="275"/>
            <ac:picMk id="3" creationId="{652D345F-044C-4634-8B4E-37BE7CA9E244}"/>
          </ac:picMkLst>
        </pc:picChg>
      </pc:sldChg>
      <pc:sldChg chg="addSp delSp modSp mod">
        <pc:chgData name="Adam Brunsting" userId="bd58e5fc-b510-4d8e-a8b6-b5aeec874ed0" providerId="ADAL" clId="{F9E89745-0321-48F3-BA42-CC222D16C596}" dt="2021-11-19T15:52:02.667" v="76" actId="1076"/>
        <pc:sldMkLst>
          <pc:docMk/>
          <pc:sldMk cId="1377416385" sldId="277"/>
        </pc:sldMkLst>
        <pc:spChg chg="mod">
          <ac:chgData name="Adam Brunsting" userId="bd58e5fc-b510-4d8e-a8b6-b5aeec874ed0" providerId="ADAL" clId="{F9E89745-0321-48F3-BA42-CC222D16C596}" dt="2021-11-19T15:46:00.086" v="70" actId="20577"/>
          <ac:spMkLst>
            <pc:docMk/>
            <pc:sldMk cId="1377416385" sldId="277"/>
            <ac:spMk id="2" creationId="{B2DC6637-A258-2745-A422-19C7C921931F}"/>
          </ac:spMkLst>
        </pc:spChg>
        <pc:spChg chg="add del mod">
          <ac:chgData name="Adam Brunsting" userId="bd58e5fc-b510-4d8e-a8b6-b5aeec874ed0" providerId="ADAL" clId="{F9E89745-0321-48F3-BA42-CC222D16C596}" dt="2021-11-19T15:44:36.342" v="17" actId="478"/>
          <ac:spMkLst>
            <pc:docMk/>
            <pc:sldMk cId="1377416385" sldId="277"/>
            <ac:spMk id="5" creationId="{766D8F44-54D6-49D0-8609-71E8B8AF75F0}"/>
          </ac:spMkLst>
        </pc:spChg>
        <pc:spChg chg="add del mod">
          <ac:chgData name="Adam Brunsting" userId="bd58e5fc-b510-4d8e-a8b6-b5aeec874ed0" providerId="ADAL" clId="{F9E89745-0321-48F3-BA42-CC222D16C596}" dt="2021-11-19T15:51:35.046" v="71" actId="931"/>
          <ac:spMkLst>
            <pc:docMk/>
            <pc:sldMk cId="1377416385" sldId="277"/>
            <ac:spMk id="8" creationId="{81649CA0-CBD9-4CB3-B0D0-F1D6D14882BD}"/>
          </ac:spMkLst>
        </pc:spChg>
        <pc:graphicFrameChg chg="add del mod">
          <ac:chgData name="Adam Brunsting" userId="bd58e5fc-b510-4d8e-a8b6-b5aeec874ed0" providerId="ADAL" clId="{F9E89745-0321-48F3-BA42-CC222D16C596}" dt="2021-11-19T15:44:43.278" v="19" actId="478"/>
          <ac:graphicFrameMkLst>
            <pc:docMk/>
            <pc:sldMk cId="1377416385" sldId="277"/>
            <ac:graphicFrameMk id="4" creationId="{30203E3C-FB10-B146-B650-B58A328500E1}"/>
          </ac:graphicFrameMkLst>
        </pc:graphicFrameChg>
        <pc:graphicFrameChg chg="del">
          <ac:chgData name="Adam Brunsting" userId="bd58e5fc-b510-4d8e-a8b6-b5aeec874ed0" providerId="ADAL" clId="{F9E89745-0321-48F3-BA42-CC222D16C596}" dt="2021-11-19T15:44:41.511" v="18" actId="478"/>
          <ac:graphicFrameMkLst>
            <pc:docMk/>
            <pc:sldMk cId="1377416385" sldId="277"/>
            <ac:graphicFrameMk id="6" creationId="{47BD9E69-6759-D24B-8AB0-01BD4E78315B}"/>
          </ac:graphicFrameMkLst>
        </pc:graphicFrameChg>
        <pc:picChg chg="add mod">
          <ac:chgData name="Adam Brunsting" userId="bd58e5fc-b510-4d8e-a8b6-b5aeec874ed0" providerId="ADAL" clId="{F9E89745-0321-48F3-BA42-CC222D16C596}" dt="2021-11-19T15:52:02.667" v="76" actId="1076"/>
          <ac:picMkLst>
            <pc:docMk/>
            <pc:sldMk cId="1377416385" sldId="277"/>
            <ac:picMk id="10" creationId="{86AF0DD6-CEF6-4852-8D62-CFCBAB8E5D93}"/>
          </ac:picMkLst>
        </pc:picChg>
      </pc:sldChg>
      <pc:sldChg chg="addSp delSp modSp new mod">
        <pc:chgData name="Adam Brunsting" userId="bd58e5fc-b510-4d8e-a8b6-b5aeec874ed0" providerId="ADAL" clId="{F9E89745-0321-48F3-BA42-CC222D16C596}" dt="2021-11-19T16:08:50.550" v="174" actId="20577"/>
        <pc:sldMkLst>
          <pc:docMk/>
          <pc:sldMk cId="320672510" sldId="300"/>
        </pc:sldMkLst>
        <pc:spChg chg="mod">
          <ac:chgData name="Adam Brunsting" userId="bd58e5fc-b510-4d8e-a8b6-b5aeec874ed0" providerId="ADAL" clId="{F9E89745-0321-48F3-BA42-CC222D16C596}" dt="2021-11-19T16:08:50.550" v="174" actId="20577"/>
          <ac:spMkLst>
            <pc:docMk/>
            <pc:sldMk cId="320672510" sldId="300"/>
            <ac:spMk id="2" creationId="{839CA6C4-2EF2-4590-977E-5100012F4402}"/>
          </ac:spMkLst>
        </pc:spChg>
        <pc:spChg chg="del">
          <ac:chgData name="Adam Brunsting" userId="bd58e5fc-b510-4d8e-a8b6-b5aeec874ed0" providerId="ADAL" clId="{F9E89745-0321-48F3-BA42-CC222D16C596}" dt="2021-11-19T15:56:42.687" v="118" actId="931"/>
          <ac:spMkLst>
            <pc:docMk/>
            <pc:sldMk cId="320672510" sldId="300"/>
            <ac:spMk id="3" creationId="{1A34A453-5C35-4067-9FC3-8A83464BADBD}"/>
          </ac:spMkLst>
        </pc:spChg>
        <pc:spChg chg="add del mod">
          <ac:chgData name="Adam Brunsting" userId="bd58e5fc-b510-4d8e-a8b6-b5aeec874ed0" providerId="ADAL" clId="{F9E89745-0321-48F3-BA42-CC222D16C596}" dt="2021-11-19T15:59:01.576" v="129" actId="931"/>
          <ac:spMkLst>
            <pc:docMk/>
            <pc:sldMk cId="320672510" sldId="300"/>
            <ac:spMk id="7" creationId="{BFD6E30E-A705-4BA6-9ED7-A06B43F2EA77}"/>
          </ac:spMkLst>
        </pc:spChg>
        <pc:picChg chg="add del mod">
          <ac:chgData name="Adam Brunsting" userId="bd58e5fc-b510-4d8e-a8b6-b5aeec874ed0" providerId="ADAL" clId="{F9E89745-0321-48F3-BA42-CC222D16C596}" dt="2021-11-19T15:57:50.148" v="128" actId="478"/>
          <ac:picMkLst>
            <pc:docMk/>
            <pc:sldMk cId="320672510" sldId="300"/>
            <ac:picMk id="5" creationId="{BEF51A6D-F16C-4588-98E7-E6D8644B2E4C}"/>
          </ac:picMkLst>
        </pc:picChg>
        <pc:picChg chg="add mod">
          <ac:chgData name="Adam Brunsting" userId="bd58e5fc-b510-4d8e-a8b6-b5aeec874ed0" providerId="ADAL" clId="{F9E89745-0321-48F3-BA42-CC222D16C596}" dt="2021-11-19T15:59:17.824" v="133" actId="1076"/>
          <ac:picMkLst>
            <pc:docMk/>
            <pc:sldMk cId="320672510" sldId="300"/>
            <ac:picMk id="9" creationId="{0416C4DD-7E5B-4A72-BB27-39631371F971}"/>
          </ac:picMkLst>
        </pc:picChg>
      </pc:sldChg>
      <pc:sldChg chg="modSp mod">
        <pc:chgData name="Adam Brunsting" userId="bd58e5fc-b510-4d8e-a8b6-b5aeec874ed0" providerId="ADAL" clId="{F9E89745-0321-48F3-BA42-CC222D16C596}" dt="2021-11-19T16:07:05.958" v="146" actId="20577"/>
        <pc:sldMkLst>
          <pc:docMk/>
          <pc:sldMk cId="3503227771" sldId="306"/>
        </pc:sldMkLst>
        <pc:spChg chg="mod">
          <ac:chgData name="Adam Brunsting" userId="bd58e5fc-b510-4d8e-a8b6-b5aeec874ed0" providerId="ADAL" clId="{F9E89745-0321-48F3-BA42-CC222D16C596}" dt="2021-11-19T16:07:05.958" v="146" actId="20577"/>
          <ac:spMkLst>
            <pc:docMk/>
            <pc:sldMk cId="3503227771" sldId="306"/>
            <ac:spMk id="2" creationId="{B2DC6637-A258-2745-A422-19C7C921931F}"/>
          </ac:spMkLst>
        </pc:spChg>
      </pc:sldChg>
    </pc:docChg>
  </pc:docChgLst>
  <pc:docChgLst>
    <pc:chgData name="Kasen Anderson" userId="S::kka6@calvin.edu::de788035-a8a7-47a5-8266-d180c04ed3c6" providerId="AD" clId="Web-{B35F5E38-9862-4DE6-AD1F-862BB934E52D}"/>
    <pc:docChg chg="delSld modSld">
      <pc:chgData name="Kasen Anderson" userId="S::kka6@calvin.edu::de788035-a8a7-47a5-8266-d180c04ed3c6" providerId="AD" clId="Web-{B35F5E38-9862-4DE6-AD1F-862BB934E52D}" dt="2021-11-21T20:25:46.117" v="51" actId="14100"/>
      <pc:docMkLst>
        <pc:docMk/>
      </pc:docMkLst>
      <pc:sldChg chg="delSp modSp modCm">
        <pc:chgData name="Kasen Anderson" userId="S::kka6@calvin.edu::de788035-a8a7-47a5-8266-d180c04ed3c6" providerId="AD" clId="Web-{B35F5E38-9862-4DE6-AD1F-862BB934E52D}" dt="2021-11-21T20:24:25.367" v="7"/>
        <pc:sldMkLst>
          <pc:docMk/>
          <pc:sldMk cId="2372042398" sldId="317"/>
        </pc:sldMkLst>
        <pc:spChg chg="del">
          <ac:chgData name="Kasen Anderson" userId="S::kka6@calvin.edu::de788035-a8a7-47a5-8266-d180c04ed3c6" providerId="AD" clId="Web-{B35F5E38-9862-4DE6-AD1F-862BB934E52D}" dt="2021-11-21T20:24:04.524" v="3"/>
          <ac:spMkLst>
            <pc:docMk/>
            <pc:sldMk cId="2372042398" sldId="317"/>
            <ac:spMk id="8" creationId="{89A1AC54-37AE-4F3A-B997-DA521B426937}"/>
          </ac:spMkLst>
        </pc:spChg>
        <pc:graphicFrameChg chg="del">
          <ac:chgData name="Kasen Anderson" userId="S::kka6@calvin.edu::de788035-a8a7-47a5-8266-d180c04ed3c6" providerId="AD" clId="Web-{B35F5E38-9862-4DE6-AD1F-862BB934E52D}" dt="2021-11-21T20:24:02.914" v="2"/>
          <ac:graphicFrameMkLst>
            <pc:docMk/>
            <pc:sldMk cId="2372042398" sldId="317"/>
            <ac:graphicFrameMk id="6" creationId="{C2668789-4AC8-48D5-80DE-EDD7A043603D}"/>
          </ac:graphicFrameMkLst>
        </pc:graphicFrameChg>
        <pc:graphicFrameChg chg="mod">
          <ac:chgData name="Kasen Anderson" userId="S::kka6@calvin.edu::de788035-a8a7-47a5-8266-d180c04ed3c6" providerId="AD" clId="Web-{B35F5E38-9862-4DE6-AD1F-862BB934E52D}" dt="2021-11-21T20:24:16.789" v="6" actId="1076"/>
          <ac:graphicFrameMkLst>
            <pc:docMk/>
            <pc:sldMk cId="2372042398" sldId="317"/>
            <ac:graphicFrameMk id="7" creationId="{DFC9DD0F-E3C3-4349-8521-640E3A7BCB15}"/>
          </ac:graphicFrameMkLst>
        </pc:graphicFrameChg>
      </pc:sldChg>
      <pc:sldChg chg="modSp modCm">
        <pc:chgData name="Kasen Anderson" userId="S::kka6@calvin.edu::de788035-a8a7-47a5-8266-d180c04ed3c6" providerId="AD" clId="Web-{B35F5E38-9862-4DE6-AD1F-862BB934E52D}" dt="2021-11-21T20:25:05.742" v="43"/>
        <pc:sldMkLst>
          <pc:docMk/>
          <pc:sldMk cId="2697502337" sldId="319"/>
        </pc:sldMkLst>
        <pc:spChg chg="mod">
          <ac:chgData name="Kasen Anderson" userId="S::kka6@calvin.edu::de788035-a8a7-47a5-8266-d180c04ed3c6" providerId="AD" clId="Web-{B35F5E38-9862-4DE6-AD1F-862BB934E52D}" dt="2021-11-21T20:25:02.445" v="42" actId="20577"/>
          <ac:spMkLst>
            <pc:docMk/>
            <pc:sldMk cId="2697502337" sldId="319"/>
            <ac:spMk id="3" creationId="{0FB7774A-C2C7-5E41-AC16-40CB10ABF467}"/>
          </ac:spMkLst>
        </pc:spChg>
      </pc:sldChg>
      <pc:sldChg chg="del">
        <pc:chgData name="Kasen Anderson" userId="S::kka6@calvin.edu::de788035-a8a7-47a5-8266-d180c04ed3c6" providerId="AD" clId="Web-{B35F5E38-9862-4DE6-AD1F-862BB934E52D}" dt="2021-11-21T20:23:36.305" v="1"/>
        <pc:sldMkLst>
          <pc:docMk/>
          <pc:sldMk cId="2534434162" sldId="326"/>
        </pc:sldMkLst>
      </pc:sldChg>
      <pc:sldChg chg="del">
        <pc:chgData name="Kasen Anderson" userId="S::kka6@calvin.edu::de788035-a8a7-47a5-8266-d180c04ed3c6" providerId="AD" clId="Web-{B35F5E38-9862-4DE6-AD1F-862BB934E52D}" dt="2021-11-21T20:23:32.727" v="0"/>
        <pc:sldMkLst>
          <pc:docMk/>
          <pc:sldMk cId="274219634" sldId="328"/>
        </pc:sldMkLst>
      </pc:sldChg>
      <pc:sldChg chg="modSp">
        <pc:chgData name="Kasen Anderson" userId="S::kka6@calvin.edu::de788035-a8a7-47a5-8266-d180c04ed3c6" providerId="AD" clId="Web-{B35F5E38-9862-4DE6-AD1F-862BB934E52D}" dt="2021-11-21T20:25:46.117" v="51" actId="14100"/>
        <pc:sldMkLst>
          <pc:docMk/>
          <pc:sldMk cId="203936559" sldId="329"/>
        </pc:sldMkLst>
        <pc:spChg chg="mod">
          <ac:chgData name="Kasen Anderson" userId="S::kka6@calvin.edu::de788035-a8a7-47a5-8266-d180c04ed3c6" providerId="AD" clId="Web-{B35F5E38-9862-4DE6-AD1F-862BB934E52D}" dt="2021-11-21T20:25:36.242" v="48" actId="20577"/>
          <ac:spMkLst>
            <pc:docMk/>
            <pc:sldMk cId="203936559" sldId="329"/>
            <ac:spMk id="3" creationId="{65363965-3007-D54A-B3E2-C694CDFC3BB9}"/>
          </ac:spMkLst>
        </pc:spChg>
        <pc:graphicFrameChg chg="mod">
          <ac:chgData name="Kasen Anderson" userId="S::kka6@calvin.edu::de788035-a8a7-47a5-8266-d180c04ed3c6" providerId="AD" clId="Web-{B35F5E38-9862-4DE6-AD1F-862BB934E52D}" dt="2021-11-21T20:25:46.117" v="51" actId="14100"/>
          <ac:graphicFrameMkLst>
            <pc:docMk/>
            <pc:sldMk cId="203936559" sldId="329"/>
            <ac:graphicFrameMk id="5" creationId="{18572E3C-F139-4ECC-9136-099C6F8A5B75}"/>
          </ac:graphicFrameMkLst>
        </pc:graphicFrameChg>
      </pc:sldChg>
    </pc:docChg>
  </pc:docChgLst>
  <pc:docChgLst>
    <pc:chgData name="Josiah Joel Balona" userId="3a464c82-0c68-44cf-9b7d-c2087e78167e" providerId="ADAL" clId="{3F0E6C94-C843-A945-AD20-89B501CC1EC2}"/>
    <pc:docChg chg="undo custSel addSld delSld modSld sldOrd">
      <pc:chgData name="Josiah Joel Balona" userId="3a464c82-0c68-44cf-9b7d-c2087e78167e" providerId="ADAL" clId="{3F0E6C94-C843-A945-AD20-89B501CC1EC2}" dt="2021-12-01T15:06:32.329" v="1239"/>
      <pc:docMkLst>
        <pc:docMk/>
      </pc:docMkLst>
      <pc:sldChg chg="del">
        <pc:chgData name="Josiah Joel Balona" userId="3a464c82-0c68-44cf-9b7d-c2087e78167e" providerId="ADAL" clId="{3F0E6C94-C843-A945-AD20-89B501CC1EC2}" dt="2021-12-01T03:04:27.799" v="1123" actId="2696"/>
        <pc:sldMkLst>
          <pc:docMk/>
          <pc:sldMk cId="0" sldId="256"/>
        </pc:sldMkLst>
      </pc:sldChg>
      <pc:sldChg chg="ord">
        <pc:chgData name="Josiah Joel Balona" userId="3a464c82-0c68-44cf-9b7d-c2087e78167e" providerId="ADAL" clId="{3F0E6C94-C843-A945-AD20-89B501CC1EC2}" dt="2021-12-01T03:04:40.217" v="1134" actId="20578"/>
        <pc:sldMkLst>
          <pc:docMk/>
          <pc:sldMk cId="1195243076" sldId="305"/>
        </pc:sldMkLst>
      </pc:sldChg>
      <pc:sldChg chg="addSp modSp modAnim addCm">
        <pc:chgData name="Josiah Joel Balona" userId="3a464c82-0c68-44cf-9b7d-c2087e78167e" providerId="ADAL" clId="{3F0E6C94-C843-A945-AD20-89B501CC1EC2}" dt="2021-12-01T03:12:51.930" v="1140"/>
        <pc:sldMkLst>
          <pc:docMk/>
          <pc:sldMk cId="4204869567" sldId="369"/>
        </pc:sldMkLst>
        <pc:spChg chg="mod">
          <ac:chgData name="Josiah Joel Balona" userId="3a464c82-0c68-44cf-9b7d-c2087e78167e" providerId="ADAL" clId="{3F0E6C94-C843-A945-AD20-89B501CC1EC2}" dt="2021-12-01T03:12:34.296" v="1139" actId="571"/>
          <ac:spMkLst>
            <pc:docMk/>
            <pc:sldMk cId="4204869567" sldId="369"/>
            <ac:spMk id="16" creationId="{271E56BA-C058-0C47-BBE8-6E0A48D66F5A}"/>
          </ac:spMkLst>
        </pc:spChg>
        <pc:spChg chg="mod">
          <ac:chgData name="Josiah Joel Balona" userId="3a464c82-0c68-44cf-9b7d-c2087e78167e" providerId="ADAL" clId="{3F0E6C94-C843-A945-AD20-89B501CC1EC2}" dt="2021-12-01T03:12:34.296" v="1139" actId="571"/>
          <ac:spMkLst>
            <pc:docMk/>
            <pc:sldMk cId="4204869567" sldId="369"/>
            <ac:spMk id="17" creationId="{437599BB-1D6F-2243-BB31-B7629D5F02AB}"/>
          </ac:spMkLst>
        </pc:spChg>
        <pc:grpChg chg="add mod">
          <ac:chgData name="Josiah Joel Balona" userId="3a464c82-0c68-44cf-9b7d-c2087e78167e" providerId="ADAL" clId="{3F0E6C94-C843-A945-AD20-89B501CC1EC2}" dt="2021-12-01T03:12:34.296" v="1139" actId="571"/>
          <ac:grpSpMkLst>
            <pc:docMk/>
            <pc:sldMk cId="4204869567" sldId="369"/>
            <ac:grpSpMk id="15" creationId="{CF7BBE62-19AA-5446-9743-CAC63D52B263}"/>
          </ac:grpSpMkLst>
        </pc:grpChg>
      </pc:sldChg>
      <pc:sldChg chg="del">
        <pc:chgData name="Josiah Joel Balona" userId="3a464c82-0c68-44cf-9b7d-c2087e78167e" providerId="ADAL" clId="{3F0E6C94-C843-A945-AD20-89B501CC1EC2}" dt="2021-12-01T03:05:06.610" v="1137" actId="2696"/>
        <pc:sldMkLst>
          <pc:docMk/>
          <pc:sldMk cId="2489317793" sldId="380"/>
        </pc:sldMkLst>
      </pc:sldChg>
      <pc:sldChg chg="modCm">
        <pc:chgData name="Josiah Joel Balona" userId="3a464c82-0c68-44cf-9b7d-c2087e78167e" providerId="ADAL" clId="{3F0E6C94-C843-A945-AD20-89B501CC1EC2}" dt="2021-11-30T17:17:49.402" v="0" actId="2056"/>
        <pc:sldMkLst>
          <pc:docMk/>
          <pc:sldMk cId="2868498857" sldId="382"/>
        </pc:sldMkLst>
      </pc:sldChg>
      <pc:sldChg chg="add setBg">
        <pc:chgData name="Josiah Joel Balona" userId="3a464c82-0c68-44cf-9b7d-c2087e78167e" providerId="ADAL" clId="{3F0E6C94-C843-A945-AD20-89B501CC1EC2}" dt="2021-12-01T03:01:44.281" v="1111"/>
        <pc:sldMkLst>
          <pc:docMk/>
          <pc:sldMk cId="549634097" sldId="406"/>
        </pc:sldMkLst>
      </pc:sldChg>
      <pc:sldChg chg="addSp delSp modSp del mod delAnim">
        <pc:chgData name="Josiah Joel Balona" userId="3a464c82-0c68-44cf-9b7d-c2087e78167e" providerId="ADAL" clId="{3F0E6C94-C843-A945-AD20-89B501CC1EC2}" dt="2021-12-01T02:25:27.468" v="294" actId="2696"/>
        <pc:sldMkLst>
          <pc:docMk/>
          <pc:sldMk cId="3397028951" sldId="412"/>
        </pc:sldMkLst>
        <pc:spChg chg="add del mod">
          <ac:chgData name="Josiah Joel Balona" userId="3a464c82-0c68-44cf-9b7d-c2087e78167e" providerId="ADAL" clId="{3F0E6C94-C843-A945-AD20-89B501CC1EC2}" dt="2021-12-01T01:48:31.791" v="2" actId="478"/>
          <ac:spMkLst>
            <pc:docMk/>
            <pc:sldMk cId="3397028951" sldId="412"/>
            <ac:spMk id="3" creationId="{F6BBFF8F-5526-7C47-814C-C69BF0D52748}"/>
          </ac:spMkLst>
        </pc:spChg>
        <pc:spChg chg="add del mod">
          <ac:chgData name="Josiah Joel Balona" userId="3a464c82-0c68-44cf-9b7d-c2087e78167e" providerId="ADAL" clId="{3F0E6C94-C843-A945-AD20-89B501CC1EC2}" dt="2021-12-01T02:25:24.737" v="293" actId="478"/>
          <ac:spMkLst>
            <pc:docMk/>
            <pc:sldMk cId="3397028951" sldId="412"/>
            <ac:spMk id="4" creationId="{8B57BB33-C340-1B40-BE13-C0DA08BA2B65}"/>
          </ac:spMkLst>
        </pc:spChg>
        <pc:spChg chg="add del mod">
          <ac:chgData name="Josiah Joel Balona" userId="3a464c82-0c68-44cf-9b7d-c2087e78167e" providerId="ADAL" clId="{3F0E6C94-C843-A945-AD20-89B501CC1EC2}" dt="2021-12-01T02:25:24.737" v="293" actId="478"/>
          <ac:spMkLst>
            <pc:docMk/>
            <pc:sldMk cId="3397028951" sldId="412"/>
            <ac:spMk id="9" creationId="{C3A0FF34-05B3-AF47-A0EE-0A932DA294B5}"/>
          </ac:spMkLst>
        </pc:spChg>
        <pc:spChg chg="add del mod">
          <ac:chgData name="Josiah Joel Balona" userId="3a464c82-0c68-44cf-9b7d-c2087e78167e" providerId="ADAL" clId="{3F0E6C94-C843-A945-AD20-89B501CC1EC2}" dt="2021-12-01T02:25:24.737" v="293" actId="478"/>
          <ac:spMkLst>
            <pc:docMk/>
            <pc:sldMk cId="3397028951" sldId="412"/>
            <ac:spMk id="10" creationId="{80222F2A-70A9-7044-B4AD-5A9896FF7058}"/>
          </ac:spMkLst>
        </pc:spChg>
        <pc:spChg chg="add del mod">
          <ac:chgData name="Josiah Joel Balona" userId="3a464c82-0c68-44cf-9b7d-c2087e78167e" providerId="ADAL" clId="{3F0E6C94-C843-A945-AD20-89B501CC1EC2}" dt="2021-12-01T02:25:24.737" v="293" actId="478"/>
          <ac:spMkLst>
            <pc:docMk/>
            <pc:sldMk cId="3397028951" sldId="412"/>
            <ac:spMk id="11" creationId="{86024936-2673-2540-AF56-AA5BD7F13E96}"/>
          </ac:spMkLst>
        </pc:spChg>
        <pc:spChg chg="add del mod">
          <ac:chgData name="Josiah Joel Balona" userId="3a464c82-0c68-44cf-9b7d-c2087e78167e" providerId="ADAL" clId="{3F0E6C94-C843-A945-AD20-89B501CC1EC2}" dt="2021-12-01T02:25:24.737" v="293" actId="478"/>
          <ac:spMkLst>
            <pc:docMk/>
            <pc:sldMk cId="3397028951" sldId="412"/>
            <ac:spMk id="12" creationId="{AEC97AD9-258D-3148-8647-C5EFB3672CEC}"/>
          </ac:spMkLst>
        </pc:spChg>
        <pc:spChg chg="del">
          <ac:chgData name="Josiah Joel Balona" userId="3a464c82-0c68-44cf-9b7d-c2087e78167e" providerId="ADAL" clId="{3F0E6C94-C843-A945-AD20-89B501CC1EC2}" dt="2021-12-01T01:48:35.244" v="3" actId="478"/>
          <ac:spMkLst>
            <pc:docMk/>
            <pc:sldMk cId="3397028951" sldId="412"/>
            <ac:spMk id="15" creationId="{1D654DB6-A081-4C8A-BE6E-750921195E40}"/>
          </ac:spMkLst>
        </pc:spChg>
        <pc:spChg chg="del">
          <ac:chgData name="Josiah Joel Balona" userId="3a464c82-0c68-44cf-9b7d-c2087e78167e" providerId="ADAL" clId="{3F0E6C94-C843-A945-AD20-89B501CC1EC2}" dt="2021-12-01T01:48:28.927" v="1" actId="478"/>
          <ac:spMkLst>
            <pc:docMk/>
            <pc:sldMk cId="3397028951" sldId="412"/>
            <ac:spMk id="18" creationId="{E1F7A03F-BDC9-4CAE-8BB2-A07A14515E27}"/>
          </ac:spMkLst>
        </pc:spChg>
      </pc:sldChg>
      <pc:sldChg chg="addSp delSp modSp add mod ord setBg">
        <pc:chgData name="Josiah Joel Balona" userId="3a464c82-0c68-44cf-9b7d-c2087e78167e" providerId="ADAL" clId="{3F0E6C94-C843-A945-AD20-89B501CC1EC2}" dt="2021-12-01T15:06:32.329" v="1239"/>
        <pc:sldMkLst>
          <pc:docMk/>
          <pc:sldMk cId="1439747783" sldId="413"/>
        </pc:sldMkLst>
        <pc:spChg chg="add mod">
          <ac:chgData name="Josiah Joel Balona" userId="3a464c82-0c68-44cf-9b7d-c2087e78167e" providerId="ADAL" clId="{3F0E6C94-C843-A945-AD20-89B501CC1EC2}" dt="2021-12-01T02:50:45.691" v="988" actId="20577"/>
          <ac:spMkLst>
            <pc:docMk/>
            <pc:sldMk cId="1439747783" sldId="413"/>
            <ac:spMk id="2" creationId="{9174C63E-1F33-0440-82A1-389DF2B4BDE0}"/>
          </ac:spMkLst>
        </pc:spChg>
        <pc:spChg chg="add mod">
          <ac:chgData name="Josiah Joel Balona" userId="3a464c82-0c68-44cf-9b7d-c2087e78167e" providerId="ADAL" clId="{3F0E6C94-C843-A945-AD20-89B501CC1EC2}" dt="2021-12-01T02:50:13.177" v="956" actId="20577"/>
          <ac:spMkLst>
            <pc:docMk/>
            <pc:sldMk cId="1439747783" sldId="413"/>
            <ac:spMk id="4" creationId="{3F06730A-6101-7E45-8D60-9484CBE92792}"/>
          </ac:spMkLst>
        </pc:spChg>
        <pc:spChg chg="del mod">
          <ac:chgData name="Josiah Joel Balona" userId="3a464c82-0c68-44cf-9b7d-c2087e78167e" providerId="ADAL" clId="{3F0E6C94-C843-A945-AD20-89B501CC1EC2}" dt="2021-12-01T02:16:20.955" v="139" actId="478"/>
          <ac:spMkLst>
            <pc:docMk/>
            <pc:sldMk cId="1439747783" sldId="413"/>
            <ac:spMk id="4" creationId="{8B57BB33-C340-1B40-BE13-C0DA08BA2B65}"/>
          </ac:spMkLst>
        </pc:spChg>
        <pc:spChg chg="add mod">
          <ac:chgData name="Josiah Joel Balona" userId="3a464c82-0c68-44cf-9b7d-c2087e78167e" providerId="ADAL" clId="{3F0E6C94-C843-A945-AD20-89B501CC1EC2}" dt="2021-12-01T02:56:45.986" v="1107" actId="121"/>
          <ac:spMkLst>
            <pc:docMk/>
            <pc:sldMk cId="1439747783" sldId="413"/>
            <ac:spMk id="5" creationId="{AA4D7686-D124-4F49-9988-EEC30377007E}"/>
          </ac:spMkLst>
        </pc:spChg>
        <pc:spChg chg="add mod">
          <ac:chgData name="Josiah Joel Balona" userId="3a464c82-0c68-44cf-9b7d-c2087e78167e" providerId="ADAL" clId="{3F0E6C94-C843-A945-AD20-89B501CC1EC2}" dt="2021-12-01T02:49:37.315" v="944" actId="14861"/>
          <ac:spMkLst>
            <pc:docMk/>
            <pc:sldMk cId="1439747783" sldId="413"/>
            <ac:spMk id="6" creationId="{CC882513-2D6C-804E-A8BD-6654DF0B7FB9}"/>
          </ac:spMkLst>
        </pc:spChg>
        <pc:spChg chg="add del mod">
          <ac:chgData name="Josiah Joel Balona" userId="3a464c82-0c68-44cf-9b7d-c2087e78167e" providerId="ADAL" clId="{3F0E6C94-C843-A945-AD20-89B501CC1EC2}" dt="2021-12-01T02:40:01.337" v="710" actId="478"/>
          <ac:spMkLst>
            <pc:docMk/>
            <pc:sldMk cId="1439747783" sldId="413"/>
            <ac:spMk id="7" creationId="{8CD4CD92-57B7-0045-9A8E-9B24AD8835D1}"/>
          </ac:spMkLst>
        </pc:spChg>
        <pc:spChg chg="add del mod">
          <ac:chgData name="Josiah Joel Balona" userId="3a464c82-0c68-44cf-9b7d-c2087e78167e" providerId="ADAL" clId="{3F0E6C94-C843-A945-AD20-89B501CC1EC2}" dt="2021-12-01T02:40:00.563" v="709" actId="478"/>
          <ac:spMkLst>
            <pc:docMk/>
            <pc:sldMk cId="1439747783" sldId="413"/>
            <ac:spMk id="9" creationId="{AD1CF5DD-ACB6-854C-BD0F-AC0412014850}"/>
          </ac:spMkLst>
        </pc:spChg>
        <pc:spChg chg="del mod">
          <ac:chgData name="Josiah Joel Balona" userId="3a464c82-0c68-44cf-9b7d-c2087e78167e" providerId="ADAL" clId="{3F0E6C94-C843-A945-AD20-89B501CC1EC2}" dt="2021-12-01T02:16:20.955" v="139" actId="478"/>
          <ac:spMkLst>
            <pc:docMk/>
            <pc:sldMk cId="1439747783" sldId="413"/>
            <ac:spMk id="9" creationId="{C3A0FF34-05B3-AF47-A0EE-0A932DA294B5}"/>
          </ac:spMkLst>
        </pc:spChg>
        <pc:spChg chg="del mod">
          <ac:chgData name="Josiah Joel Balona" userId="3a464c82-0c68-44cf-9b7d-c2087e78167e" providerId="ADAL" clId="{3F0E6C94-C843-A945-AD20-89B501CC1EC2}" dt="2021-12-01T02:16:20.955" v="139" actId="478"/>
          <ac:spMkLst>
            <pc:docMk/>
            <pc:sldMk cId="1439747783" sldId="413"/>
            <ac:spMk id="10" creationId="{80222F2A-70A9-7044-B4AD-5A9896FF7058}"/>
          </ac:spMkLst>
        </pc:spChg>
        <pc:spChg chg="add del mod">
          <ac:chgData name="Josiah Joel Balona" userId="3a464c82-0c68-44cf-9b7d-c2087e78167e" providerId="ADAL" clId="{3F0E6C94-C843-A945-AD20-89B501CC1EC2}" dt="2021-12-01T02:39:59.063" v="708" actId="478"/>
          <ac:spMkLst>
            <pc:docMk/>
            <pc:sldMk cId="1439747783" sldId="413"/>
            <ac:spMk id="10" creationId="{8D030507-283B-1A45-9422-A7BB0DA0848E}"/>
          </ac:spMkLst>
        </pc:spChg>
        <pc:spChg chg="del">
          <ac:chgData name="Josiah Joel Balona" userId="3a464c82-0c68-44cf-9b7d-c2087e78167e" providerId="ADAL" clId="{3F0E6C94-C843-A945-AD20-89B501CC1EC2}" dt="2021-12-01T02:16:20.955" v="139" actId="478"/>
          <ac:spMkLst>
            <pc:docMk/>
            <pc:sldMk cId="1439747783" sldId="413"/>
            <ac:spMk id="11" creationId="{86024936-2673-2540-AF56-AA5BD7F13E96}"/>
          </ac:spMkLst>
        </pc:spChg>
        <pc:spChg chg="add del mod">
          <ac:chgData name="Josiah Joel Balona" userId="3a464c82-0c68-44cf-9b7d-c2087e78167e" providerId="ADAL" clId="{3F0E6C94-C843-A945-AD20-89B501CC1EC2}" dt="2021-12-01T14:55:49.221" v="1158" actId="478"/>
          <ac:spMkLst>
            <pc:docMk/>
            <pc:sldMk cId="1439747783" sldId="413"/>
            <ac:spMk id="11" creationId="{8E61A070-183A-254F-8C28-083E3FD0FA1F}"/>
          </ac:spMkLst>
        </pc:spChg>
        <pc:spChg chg="del">
          <ac:chgData name="Josiah Joel Balona" userId="3a464c82-0c68-44cf-9b7d-c2087e78167e" providerId="ADAL" clId="{3F0E6C94-C843-A945-AD20-89B501CC1EC2}" dt="2021-12-01T02:16:20.955" v="139" actId="478"/>
          <ac:spMkLst>
            <pc:docMk/>
            <pc:sldMk cId="1439747783" sldId="413"/>
            <ac:spMk id="12" creationId="{AEC97AD9-258D-3148-8647-C5EFB3672CEC}"/>
          </ac:spMkLst>
        </pc:spChg>
        <pc:spChg chg="add del mod">
          <ac:chgData name="Josiah Joel Balona" userId="3a464c82-0c68-44cf-9b7d-c2087e78167e" providerId="ADAL" clId="{3F0E6C94-C843-A945-AD20-89B501CC1EC2}" dt="2021-12-01T14:55:49.221" v="1158" actId="478"/>
          <ac:spMkLst>
            <pc:docMk/>
            <pc:sldMk cId="1439747783" sldId="413"/>
            <ac:spMk id="12" creationId="{C7D21976-C846-7941-B57F-847A5C2E9FAF}"/>
          </ac:spMkLst>
        </pc:spChg>
        <pc:spChg chg="add del mod">
          <ac:chgData name="Josiah Joel Balona" userId="3a464c82-0c68-44cf-9b7d-c2087e78167e" providerId="ADAL" clId="{3F0E6C94-C843-A945-AD20-89B501CC1EC2}" dt="2021-12-01T14:55:49.221" v="1158" actId="478"/>
          <ac:spMkLst>
            <pc:docMk/>
            <pc:sldMk cId="1439747783" sldId="413"/>
            <ac:spMk id="13" creationId="{987F1258-8F85-154A-B5B7-8EC9324D6ACF}"/>
          </ac:spMkLst>
        </pc:spChg>
        <pc:spChg chg="add del mod">
          <ac:chgData name="Josiah Joel Balona" userId="3a464c82-0c68-44cf-9b7d-c2087e78167e" providerId="ADAL" clId="{3F0E6C94-C843-A945-AD20-89B501CC1EC2}" dt="2021-12-01T14:55:53.163" v="1159" actId="478"/>
          <ac:spMkLst>
            <pc:docMk/>
            <pc:sldMk cId="1439747783" sldId="413"/>
            <ac:spMk id="14" creationId="{38515563-4F25-6F4D-8BF5-BE913010E7FF}"/>
          </ac:spMkLst>
        </pc:spChg>
        <pc:spChg chg="add del mod">
          <ac:chgData name="Josiah Joel Balona" userId="3a464c82-0c68-44cf-9b7d-c2087e78167e" providerId="ADAL" clId="{3F0E6C94-C843-A945-AD20-89B501CC1EC2}" dt="2021-12-01T14:55:53.163" v="1159" actId="478"/>
          <ac:spMkLst>
            <pc:docMk/>
            <pc:sldMk cId="1439747783" sldId="413"/>
            <ac:spMk id="15" creationId="{47B0793F-898F-0E43-A892-DF5ECD503495}"/>
          </ac:spMkLst>
        </pc:spChg>
        <pc:spChg chg="add del mod">
          <ac:chgData name="Josiah Joel Balona" userId="3a464c82-0c68-44cf-9b7d-c2087e78167e" providerId="ADAL" clId="{3F0E6C94-C843-A945-AD20-89B501CC1EC2}" dt="2021-12-01T14:55:53.163" v="1159" actId="478"/>
          <ac:spMkLst>
            <pc:docMk/>
            <pc:sldMk cId="1439747783" sldId="413"/>
            <ac:spMk id="16" creationId="{541A122E-AA2B-A444-A2B9-697222CFACC8}"/>
          </ac:spMkLst>
        </pc:spChg>
        <pc:spChg chg="add del mod">
          <ac:chgData name="Josiah Joel Balona" userId="3a464c82-0c68-44cf-9b7d-c2087e78167e" providerId="ADAL" clId="{3F0E6C94-C843-A945-AD20-89B501CC1EC2}" dt="2021-12-01T14:55:53.163" v="1159" actId="478"/>
          <ac:spMkLst>
            <pc:docMk/>
            <pc:sldMk cId="1439747783" sldId="413"/>
            <ac:spMk id="17" creationId="{AC3A757F-901E-3646-BF33-596216C85BD5}"/>
          </ac:spMkLst>
        </pc:spChg>
        <pc:spChg chg="add del mod">
          <ac:chgData name="Josiah Joel Balona" userId="3a464c82-0c68-44cf-9b7d-c2087e78167e" providerId="ADAL" clId="{3F0E6C94-C843-A945-AD20-89B501CC1EC2}" dt="2021-12-01T14:55:54.262" v="1160" actId="478"/>
          <ac:spMkLst>
            <pc:docMk/>
            <pc:sldMk cId="1439747783" sldId="413"/>
            <ac:spMk id="18" creationId="{85D6111E-283A-B844-9628-ECAEB451BA02}"/>
          </ac:spMkLst>
        </pc:spChg>
        <pc:grpChg chg="add del mod">
          <ac:chgData name="Josiah Joel Balona" userId="3a464c82-0c68-44cf-9b7d-c2087e78167e" providerId="ADAL" clId="{3F0E6C94-C843-A945-AD20-89B501CC1EC2}" dt="2021-12-01T14:55:43.563" v="1156" actId="478"/>
          <ac:grpSpMkLst>
            <pc:docMk/>
            <pc:sldMk cId="1439747783" sldId="413"/>
            <ac:grpSpMk id="3" creationId="{BA593514-AACB-CF40-825F-A557663A7320}"/>
          </ac:grpSpMkLst>
        </pc:grpChg>
        <pc:picChg chg="add mod">
          <ac:chgData name="Josiah Joel Balona" userId="3a464c82-0c68-44cf-9b7d-c2087e78167e" providerId="ADAL" clId="{3F0E6C94-C843-A945-AD20-89B501CC1EC2}" dt="2021-12-01T15:00:07.900" v="1165" actId="1076"/>
          <ac:picMkLst>
            <pc:docMk/>
            <pc:sldMk cId="1439747783" sldId="413"/>
            <ac:picMk id="9" creationId="{C5D34262-E736-4543-8765-749BF81E054D}"/>
          </ac:picMkLst>
        </pc:picChg>
      </pc:sldChg>
      <pc:sldChg chg="modSp add setBg">
        <pc:chgData name="Josiah Joel Balona" userId="3a464c82-0c68-44cf-9b7d-c2087e78167e" providerId="ADAL" clId="{3F0E6C94-C843-A945-AD20-89B501CC1EC2}" dt="2021-12-01T03:04:33.228" v="1133" actId="1036"/>
        <pc:sldMkLst>
          <pc:docMk/>
          <pc:sldMk cId="4038283404" sldId="415"/>
        </pc:sldMkLst>
        <pc:picChg chg="mod">
          <ac:chgData name="Josiah Joel Balona" userId="3a464c82-0c68-44cf-9b7d-c2087e78167e" providerId="ADAL" clId="{3F0E6C94-C843-A945-AD20-89B501CC1EC2}" dt="2021-12-01T03:04:33.228" v="1133" actId="1036"/>
          <ac:picMkLst>
            <pc:docMk/>
            <pc:sldMk cId="4038283404" sldId="415"/>
            <ac:picMk id="2050" creationId="{5035592B-A134-024A-BACD-C8615E79B134}"/>
          </ac:picMkLst>
        </pc:picChg>
      </pc:sldChg>
      <pc:sldChg chg="addSp delSp modSp add setBg">
        <pc:chgData name="Josiah Joel Balona" userId="3a464c82-0c68-44cf-9b7d-c2087e78167e" providerId="ADAL" clId="{3F0E6C94-C843-A945-AD20-89B501CC1EC2}" dt="2021-12-01T03:03:37.290" v="1122" actId="1076"/>
        <pc:sldMkLst>
          <pc:docMk/>
          <pc:sldMk cId="3470177388" sldId="416"/>
        </pc:sldMkLst>
        <pc:grpChg chg="add del mod">
          <ac:chgData name="Josiah Joel Balona" userId="3a464c82-0c68-44cf-9b7d-c2087e78167e" providerId="ADAL" clId="{3F0E6C94-C843-A945-AD20-89B501CC1EC2}" dt="2021-12-01T03:03:25.207" v="1117" actId="165"/>
          <ac:grpSpMkLst>
            <pc:docMk/>
            <pc:sldMk cId="3470177388" sldId="416"/>
            <ac:grpSpMk id="2" creationId="{9A563488-8F16-6543-891E-A5C93DAA7DA1}"/>
          </ac:grpSpMkLst>
        </pc:grpChg>
        <pc:grpChg chg="add mod">
          <ac:chgData name="Josiah Joel Balona" userId="3a464c82-0c68-44cf-9b7d-c2087e78167e" providerId="ADAL" clId="{3F0E6C94-C843-A945-AD20-89B501CC1EC2}" dt="2021-12-01T03:03:37.290" v="1122" actId="1076"/>
          <ac:grpSpMkLst>
            <pc:docMk/>
            <pc:sldMk cId="3470177388" sldId="416"/>
            <ac:grpSpMk id="3" creationId="{0EB9A105-D973-824B-ABC0-DAD5E7D9E15F}"/>
          </ac:grpSpMkLst>
        </pc:grpChg>
        <pc:grpChg chg="mod topLvl">
          <ac:chgData name="Josiah Joel Balona" userId="3a464c82-0c68-44cf-9b7d-c2087e78167e" providerId="ADAL" clId="{3F0E6C94-C843-A945-AD20-89B501CC1EC2}" dt="2021-12-01T03:03:37.290" v="1122" actId="1076"/>
          <ac:grpSpMkLst>
            <pc:docMk/>
            <pc:sldMk cId="3470177388" sldId="416"/>
            <ac:grpSpMk id="6" creationId="{E0C7F478-760E-C543-8F98-6C4F213DC56D}"/>
          </ac:grpSpMkLst>
        </pc:grpChg>
        <pc:picChg chg="mod">
          <ac:chgData name="Josiah Joel Balona" userId="3a464c82-0c68-44cf-9b7d-c2087e78167e" providerId="ADAL" clId="{3F0E6C94-C843-A945-AD20-89B501CC1EC2}" dt="2021-12-01T03:03:37.290" v="1122" actId="1076"/>
          <ac:picMkLst>
            <pc:docMk/>
            <pc:sldMk cId="3470177388" sldId="416"/>
            <ac:picMk id="6146" creationId="{4C607F38-E44A-4AB7-9E1B-20FE967723C2}"/>
          </ac:picMkLst>
        </pc:picChg>
        <pc:picChg chg="mod topLvl">
          <ac:chgData name="Josiah Joel Balona" userId="3a464c82-0c68-44cf-9b7d-c2087e78167e" providerId="ADAL" clId="{3F0E6C94-C843-A945-AD20-89B501CC1EC2}" dt="2021-12-01T03:03:37.290" v="1122" actId="1076"/>
          <ac:picMkLst>
            <pc:docMk/>
            <pc:sldMk cId="3470177388" sldId="416"/>
            <ac:picMk id="6152" creationId="{2B1FF66B-B1A5-4D35-9628-3F08B5EFF146}"/>
          </ac:picMkLst>
        </pc:picChg>
        <pc:picChg chg="mod">
          <ac:chgData name="Josiah Joel Balona" userId="3a464c82-0c68-44cf-9b7d-c2087e78167e" providerId="ADAL" clId="{3F0E6C94-C843-A945-AD20-89B501CC1EC2}" dt="2021-12-01T03:03:37.290" v="1122" actId="1076"/>
          <ac:picMkLst>
            <pc:docMk/>
            <pc:sldMk cId="3470177388" sldId="416"/>
            <ac:picMk id="6154" creationId="{9788F3D6-E2F0-4977-AE60-E7F48746E31B}"/>
          </ac:picMkLst>
        </pc:picChg>
      </pc:sldChg>
      <pc:sldChg chg="add ord">
        <pc:chgData name="Josiah Joel Balona" userId="3a464c82-0c68-44cf-9b7d-c2087e78167e" providerId="ADAL" clId="{3F0E6C94-C843-A945-AD20-89B501CC1EC2}" dt="2021-12-01T03:05:05.224" v="1136" actId="20578"/>
        <pc:sldMkLst>
          <pc:docMk/>
          <pc:sldMk cId="1882721261" sldId="417"/>
        </pc:sldMkLst>
      </pc:sldChg>
      <pc:sldChg chg="add del ord">
        <pc:chgData name="Josiah Joel Balona" userId="3a464c82-0c68-44cf-9b7d-c2087e78167e" providerId="ADAL" clId="{3F0E6C94-C843-A945-AD20-89B501CC1EC2}" dt="2021-12-01T15:03:04.673" v="1166" actId="2696"/>
        <pc:sldMkLst>
          <pc:docMk/>
          <pc:sldMk cId="231521750" sldId="419"/>
        </pc:sldMkLst>
      </pc:sldChg>
      <pc:sldChg chg="modSp add mod">
        <pc:chgData name="Josiah Joel Balona" userId="3a464c82-0c68-44cf-9b7d-c2087e78167e" providerId="ADAL" clId="{3F0E6C94-C843-A945-AD20-89B501CC1EC2}" dt="2021-12-01T14:55:19.852" v="1152" actId="1037"/>
        <pc:sldMkLst>
          <pc:docMk/>
          <pc:sldMk cId="1970376268" sldId="420"/>
        </pc:sldMkLst>
        <pc:spChg chg="mod">
          <ac:chgData name="Josiah Joel Balona" userId="3a464c82-0c68-44cf-9b7d-c2087e78167e" providerId="ADAL" clId="{3F0E6C94-C843-A945-AD20-89B501CC1EC2}" dt="2021-12-01T14:55:19.852" v="1152" actId="1037"/>
          <ac:spMkLst>
            <pc:docMk/>
            <pc:sldMk cId="1970376268" sldId="420"/>
            <ac:spMk id="11" creationId="{8E61A070-183A-254F-8C28-083E3FD0FA1F}"/>
          </ac:spMkLst>
        </pc:spChg>
      </pc:sldChg>
      <pc:sldChg chg="addSp delSp modSp add mod setBg">
        <pc:chgData name="Josiah Joel Balona" userId="3a464c82-0c68-44cf-9b7d-c2087e78167e" providerId="ADAL" clId="{3F0E6C94-C843-A945-AD20-89B501CC1EC2}" dt="2021-12-01T15:06:05.906" v="1238"/>
        <pc:sldMkLst>
          <pc:docMk/>
          <pc:sldMk cId="1958280383" sldId="421"/>
        </pc:sldMkLst>
        <pc:grpChg chg="add mod">
          <ac:chgData name="Josiah Joel Balona" userId="3a464c82-0c68-44cf-9b7d-c2087e78167e" providerId="ADAL" clId="{3F0E6C94-C843-A945-AD20-89B501CC1EC2}" dt="2021-12-01T15:05:59.450" v="1236" actId="1076"/>
          <ac:grpSpMkLst>
            <pc:docMk/>
            <pc:sldMk cId="1958280383" sldId="421"/>
            <ac:grpSpMk id="4" creationId="{AFF3222D-13FE-4A44-85FD-16052B2C776D}"/>
          </ac:grpSpMkLst>
        </pc:grpChg>
        <pc:picChg chg="add mod modCrop">
          <ac:chgData name="Josiah Joel Balona" userId="3a464c82-0c68-44cf-9b7d-c2087e78167e" providerId="ADAL" clId="{3F0E6C94-C843-A945-AD20-89B501CC1EC2}" dt="2021-12-01T15:05:30.605" v="1224" actId="164"/>
          <ac:picMkLst>
            <pc:docMk/>
            <pc:sldMk cId="1958280383" sldId="421"/>
            <ac:picMk id="3" creationId="{D3875244-78AE-7649-B7DD-D035A0D99877}"/>
          </ac:picMkLst>
        </pc:picChg>
        <pc:picChg chg="add mod modCrop">
          <ac:chgData name="Josiah Joel Balona" userId="3a464c82-0c68-44cf-9b7d-c2087e78167e" providerId="ADAL" clId="{3F0E6C94-C843-A945-AD20-89B501CC1EC2}" dt="2021-12-01T15:05:30.605" v="1224" actId="164"/>
          <ac:picMkLst>
            <pc:docMk/>
            <pc:sldMk cId="1958280383" sldId="421"/>
            <ac:picMk id="6" creationId="{882F8D60-F268-C447-8C76-B920451F0984}"/>
          </ac:picMkLst>
        </pc:picChg>
        <pc:picChg chg="del">
          <ac:chgData name="Josiah Joel Balona" userId="3a464c82-0c68-44cf-9b7d-c2087e78167e" providerId="ADAL" clId="{3F0E6C94-C843-A945-AD20-89B501CC1EC2}" dt="2021-12-01T15:03:07.343" v="1168" actId="478"/>
          <ac:picMkLst>
            <pc:docMk/>
            <pc:sldMk cId="1958280383" sldId="421"/>
            <ac:picMk id="9" creationId="{C5D34262-E736-4543-8765-749BF81E054D}"/>
          </ac:picMkLst>
        </pc:picChg>
      </pc:sldChg>
    </pc:docChg>
  </pc:docChgLst>
  <pc:docChgLst>
    <pc:chgData name="Matthew Vander Schaaf" userId="S::mjv96@calvin.edu::f75647a4-e351-45d2-87f0-fb69e741bd21" providerId="AD" clId="Web-{5CDDC97B-AF10-4C4F-88A8-5F146AA952D2}"/>
    <pc:docChg chg="addSld delSld modSld">
      <pc:chgData name="Matthew Vander Schaaf" userId="S::mjv96@calvin.edu::f75647a4-e351-45d2-87f0-fb69e741bd21" providerId="AD" clId="Web-{5CDDC97B-AF10-4C4F-88A8-5F146AA952D2}" dt="2021-11-05T00:24:58.007" v="40"/>
      <pc:docMkLst>
        <pc:docMk/>
      </pc:docMkLst>
      <pc:sldChg chg="new del">
        <pc:chgData name="Matthew Vander Schaaf" userId="S::mjv96@calvin.edu::f75647a4-e351-45d2-87f0-fb69e741bd21" providerId="AD" clId="Web-{5CDDC97B-AF10-4C4F-88A8-5F146AA952D2}" dt="2021-11-05T00:23:47.336" v="2"/>
        <pc:sldMkLst>
          <pc:docMk/>
          <pc:sldMk cId="1316731685" sldId="278"/>
        </pc:sldMkLst>
      </pc:sldChg>
      <pc:sldChg chg="addSp delSp modSp add replId">
        <pc:chgData name="Matthew Vander Schaaf" userId="S::mjv96@calvin.edu::f75647a4-e351-45d2-87f0-fb69e741bd21" providerId="AD" clId="Web-{5CDDC97B-AF10-4C4F-88A8-5F146AA952D2}" dt="2021-11-05T00:24:58.007" v="40"/>
        <pc:sldMkLst>
          <pc:docMk/>
          <pc:sldMk cId="244720014" sldId="279"/>
        </pc:sldMkLst>
        <pc:spChg chg="mod">
          <ac:chgData name="Matthew Vander Schaaf" userId="S::mjv96@calvin.edu::f75647a4-e351-45d2-87f0-fb69e741bd21" providerId="AD" clId="Web-{5CDDC97B-AF10-4C4F-88A8-5F146AA952D2}" dt="2021-11-05T00:24:04.086" v="19" actId="20577"/>
          <ac:spMkLst>
            <pc:docMk/>
            <pc:sldMk cId="244720014" sldId="279"/>
            <ac:spMk id="2" creationId="{B2DC6637-A258-2745-A422-19C7C921931F}"/>
          </ac:spMkLst>
        </pc:spChg>
        <pc:spChg chg="add del mod">
          <ac:chgData name="Matthew Vander Schaaf" userId="S::mjv96@calvin.edu::f75647a4-e351-45d2-87f0-fb69e741bd21" providerId="AD" clId="Web-{5CDDC97B-AF10-4C4F-88A8-5F146AA952D2}" dt="2021-11-05T00:24:58.007" v="40"/>
          <ac:spMkLst>
            <pc:docMk/>
            <pc:sldMk cId="244720014" sldId="279"/>
            <ac:spMk id="5" creationId="{2F1A95AB-FE32-40E4-BA15-85DA9A96F6C0}"/>
          </ac:spMkLst>
        </pc:spChg>
        <pc:graphicFrameChg chg="del">
          <ac:chgData name="Matthew Vander Schaaf" userId="S::mjv96@calvin.edu::f75647a4-e351-45d2-87f0-fb69e741bd21" providerId="AD" clId="Web-{5CDDC97B-AF10-4C4F-88A8-5F146AA952D2}" dt="2021-11-05T00:24:54.492" v="39"/>
          <ac:graphicFrameMkLst>
            <pc:docMk/>
            <pc:sldMk cId="244720014" sldId="279"/>
            <ac:graphicFrameMk id="4" creationId="{30203E3C-FB10-B146-B650-B58A328500E1}"/>
          </ac:graphicFrameMkLst>
        </pc:graphicFrameChg>
        <pc:graphicFrameChg chg="del mod modGraphic">
          <ac:chgData name="Matthew Vander Schaaf" userId="S::mjv96@calvin.edu::f75647a4-e351-45d2-87f0-fb69e741bd21" providerId="AD" clId="Web-{5CDDC97B-AF10-4C4F-88A8-5F146AA952D2}" dt="2021-11-05T00:24:52.211" v="38"/>
          <ac:graphicFrameMkLst>
            <pc:docMk/>
            <pc:sldMk cId="244720014" sldId="279"/>
            <ac:graphicFrameMk id="6" creationId="{47BD9E69-6759-D24B-8AB0-01BD4E78315B}"/>
          </ac:graphicFrameMkLst>
        </pc:graphicFrameChg>
      </pc:sldChg>
    </pc:docChg>
  </pc:docChgLst>
  <pc:docChgLst>
    <pc:chgData name="Matthew Winkle" userId="b72eb986-3b28-4f27-b593-1047406c7cd1" providerId="ADAL" clId="{B53B7D01-CDFB-084B-A481-057F1C35E1B4}"/>
    <pc:docChg chg="modSld">
      <pc:chgData name="Matthew Winkle" userId="b72eb986-3b28-4f27-b593-1047406c7cd1" providerId="ADAL" clId="{B53B7D01-CDFB-084B-A481-057F1C35E1B4}" dt="2021-11-22T00:47:06.211" v="1" actId="14100"/>
      <pc:docMkLst>
        <pc:docMk/>
      </pc:docMkLst>
      <pc:sldChg chg="modSp">
        <pc:chgData name="Matthew Winkle" userId="b72eb986-3b28-4f27-b593-1047406c7cd1" providerId="ADAL" clId="{B53B7D01-CDFB-084B-A481-057F1C35E1B4}" dt="2021-11-22T00:16:19.263" v="0" actId="114"/>
        <pc:sldMkLst>
          <pc:docMk/>
          <pc:sldMk cId="3774840988" sldId="308"/>
        </pc:sldMkLst>
        <pc:spChg chg="mod">
          <ac:chgData name="Matthew Winkle" userId="b72eb986-3b28-4f27-b593-1047406c7cd1" providerId="ADAL" clId="{B53B7D01-CDFB-084B-A481-057F1C35E1B4}" dt="2021-11-22T00:16:19.263" v="0" actId="114"/>
          <ac:spMkLst>
            <pc:docMk/>
            <pc:sldMk cId="3774840988" sldId="308"/>
            <ac:spMk id="19" creationId="{13C20C6F-4A4F-49DD-91A5-C6B7E89A5614}"/>
          </ac:spMkLst>
        </pc:spChg>
      </pc:sldChg>
      <pc:sldChg chg="modSp mod">
        <pc:chgData name="Matthew Winkle" userId="b72eb986-3b28-4f27-b593-1047406c7cd1" providerId="ADAL" clId="{B53B7D01-CDFB-084B-A481-057F1C35E1B4}" dt="2021-11-22T00:47:06.211" v="1" actId="14100"/>
        <pc:sldMkLst>
          <pc:docMk/>
          <pc:sldMk cId="1090334326" sldId="311"/>
        </pc:sldMkLst>
        <pc:spChg chg="mod">
          <ac:chgData name="Matthew Winkle" userId="b72eb986-3b28-4f27-b593-1047406c7cd1" providerId="ADAL" clId="{B53B7D01-CDFB-084B-A481-057F1C35E1B4}" dt="2021-11-22T00:47:06.211" v="1" actId="14100"/>
          <ac:spMkLst>
            <pc:docMk/>
            <pc:sldMk cId="1090334326" sldId="311"/>
            <ac:spMk id="10" creationId="{B3B261A1-3EFE-41EB-ADA9-3CCE33EF920C}"/>
          </ac:spMkLst>
        </pc:spChg>
      </pc:sldChg>
    </pc:docChg>
  </pc:docChgLst>
  <pc:docChgLst>
    <pc:chgData name="Duncan Waanders" userId="a70b2f61-edf4-4a88-912e-0ebdf0c335f8" providerId="ADAL" clId="{43299F1E-9983-4F3A-B20B-DBBB6C7B01AC}"/>
    <pc:docChg chg="undo custSel addSld delSld modSld sldOrd modMainMaster">
      <pc:chgData name="Duncan Waanders" userId="a70b2f61-edf4-4a88-912e-0ebdf0c335f8" providerId="ADAL" clId="{43299F1E-9983-4F3A-B20B-DBBB6C7B01AC}" dt="2021-12-01T18:53:36.827" v="20309" actId="6549"/>
      <pc:docMkLst>
        <pc:docMk/>
      </pc:docMkLst>
      <pc:sldChg chg="addSp delSp modSp">
        <pc:chgData name="Duncan Waanders" userId="a70b2f61-edf4-4a88-912e-0ebdf0c335f8" providerId="ADAL" clId="{43299F1E-9983-4F3A-B20B-DBBB6C7B01AC}" dt="2021-11-29T17:11:28.665" v="300" actId="478"/>
        <pc:sldMkLst>
          <pc:docMk/>
          <pc:sldMk cId="0" sldId="256"/>
        </pc:sldMkLst>
        <pc:picChg chg="add del mod">
          <ac:chgData name="Duncan Waanders" userId="a70b2f61-edf4-4a88-912e-0ebdf0c335f8" providerId="ADAL" clId="{43299F1E-9983-4F3A-B20B-DBBB6C7B01AC}" dt="2021-11-29T17:11:28.665" v="300" actId="478"/>
          <ac:picMkLst>
            <pc:docMk/>
            <pc:sldMk cId="0" sldId="256"/>
            <ac:picMk id="4" creationId="{579D685F-E1C1-48FB-9380-6D4F2BECB43F}"/>
          </ac:picMkLst>
        </pc:picChg>
      </pc:sldChg>
      <pc:sldChg chg="modAnim">
        <pc:chgData name="Duncan Waanders" userId="a70b2f61-edf4-4a88-912e-0ebdf0c335f8" providerId="ADAL" clId="{43299F1E-9983-4F3A-B20B-DBBB6C7B01AC}" dt="2021-11-30T16:46:38.435" v="1463"/>
        <pc:sldMkLst>
          <pc:docMk/>
          <pc:sldMk cId="4220161976" sldId="267"/>
        </pc:sldMkLst>
      </pc:sldChg>
      <pc:sldChg chg="addSp delSp modSp mod">
        <pc:chgData name="Duncan Waanders" userId="a70b2f61-edf4-4a88-912e-0ebdf0c335f8" providerId="ADAL" clId="{43299F1E-9983-4F3A-B20B-DBBB6C7B01AC}" dt="2021-11-30T17:22:51.532" v="1734"/>
        <pc:sldMkLst>
          <pc:docMk/>
          <pc:sldMk cId="3397338090" sldId="270"/>
        </pc:sldMkLst>
        <pc:graphicFrameChg chg="add mod">
          <ac:chgData name="Duncan Waanders" userId="a70b2f61-edf4-4a88-912e-0ebdf0c335f8" providerId="ADAL" clId="{43299F1E-9983-4F3A-B20B-DBBB6C7B01AC}" dt="2021-11-30T17:22:51.532" v="1734"/>
          <ac:graphicFrameMkLst>
            <pc:docMk/>
            <pc:sldMk cId="3397338090" sldId="270"/>
            <ac:graphicFrameMk id="6" creationId="{B50E16E4-6E16-47B1-85FD-1B436F7B0AD3}"/>
          </ac:graphicFrameMkLst>
        </pc:graphicFrameChg>
        <pc:graphicFrameChg chg="del mod modGraphic">
          <ac:chgData name="Duncan Waanders" userId="a70b2f61-edf4-4a88-912e-0ebdf0c335f8" providerId="ADAL" clId="{43299F1E-9983-4F3A-B20B-DBBB6C7B01AC}" dt="2021-11-30T17:22:51.156" v="1733" actId="478"/>
          <ac:graphicFrameMkLst>
            <pc:docMk/>
            <pc:sldMk cId="3397338090" sldId="270"/>
            <ac:graphicFrameMk id="7" creationId="{F3FF2560-4F2B-4DCF-B6CD-8FB1E31ED4F7}"/>
          </ac:graphicFrameMkLst>
        </pc:graphicFrameChg>
      </pc:sldChg>
      <pc:sldChg chg="delSp modSp mod modNotesTx">
        <pc:chgData name="Duncan Waanders" userId="a70b2f61-edf4-4a88-912e-0ebdf0c335f8" providerId="ADAL" clId="{43299F1E-9983-4F3A-B20B-DBBB6C7B01AC}" dt="2021-12-01T18:41:55.734" v="19854" actId="20577"/>
        <pc:sldMkLst>
          <pc:docMk/>
          <pc:sldMk cId="1195243076" sldId="305"/>
        </pc:sldMkLst>
        <pc:graphicFrameChg chg="modGraphic">
          <ac:chgData name="Duncan Waanders" userId="a70b2f61-edf4-4a88-912e-0ebdf0c335f8" providerId="ADAL" clId="{43299F1E-9983-4F3A-B20B-DBBB6C7B01AC}" dt="2021-11-29T16:48:21.324" v="20" actId="20577"/>
          <ac:graphicFrameMkLst>
            <pc:docMk/>
            <pc:sldMk cId="1195243076" sldId="305"/>
            <ac:graphicFrameMk id="5" creationId="{D2A32642-CF33-4B31-AE7D-54AEAEC4AA60}"/>
          </ac:graphicFrameMkLst>
        </pc:graphicFrameChg>
        <pc:picChg chg="del">
          <ac:chgData name="Duncan Waanders" userId="a70b2f61-edf4-4a88-912e-0ebdf0c335f8" providerId="ADAL" clId="{43299F1E-9983-4F3A-B20B-DBBB6C7B01AC}" dt="2021-11-29T17:10:21.212" v="289" actId="478"/>
          <ac:picMkLst>
            <pc:docMk/>
            <pc:sldMk cId="1195243076" sldId="305"/>
            <ac:picMk id="6" creationId="{A9AF6277-E59B-43C7-89A4-BF14CD980199}"/>
          </ac:picMkLst>
        </pc:picChg>
      </pc:sldChg>
      <pc:sldChg chg="addSp delSp modSp mod ord modNotesTx">
        <pc:chgData name="Duncan Waanders" userId="a70b2f61-edf4-4a88-912e-0ebdf0c335f8" providerId="ADAL" clId="{43299F1E-9983-4F3A-B20B-DBBB6C7B01AC}" dt="2021-12-01T18:45:51.119" v="20062" actId="20577"/>
        <pc:sldMkLst>
          <pc:docMk/>
          <pc:sldMk cId="538610350" sldId="307"/>
        </pc:sldMkLst>
        <pc:spChg chg="mod">
          <ac:chgData name="Duncan Waanders" userId="a70b2f61-edf4-4a88-912e-0ebdf0c335f8" providerId="ADAL" clId="{43299F1E-9983-4F3A-B20B-DBBB6C7B01AC}" dt="2021-11-30T15:37:00.748" v="1176" actId="20577"/>
          <ac:spMkLst>
            <pc:docMk/>
            <pc:sldMk cId="538610350" sldId="307"/>
            <ac:spMk id="3" creationId="{1CA1D5C1-BFD6-40C3-A3F3-B46C6993A212}"/>
          </ac:spMkLst>
        </pc:spChg>
        <pc:graphicFrameChg chg="add del modGraphic">
          <ac:chgData name="Duncan Waanders" userId="a70b2f61-edf4-4a88-912e-0ebdf0c335f8" providerId="ADAL" clId="{43299F1E-9983-4F3A-B20B-DBBB6C7B01AC}" dt="2021-11-29T16:49:31.126" v="35" actId="207"/>
          <ac:graphicFrameMkLst>
            <pc:docMk/>
            <pc:sldMk cId="538610350" sldId="307"/>
            <ac:graphicFrameMk id="6" creationId="{AE47D161-95CF-49B5-9608-FD01B91FA419}"/>
          </ac:graphicFrameMkLst>
        </pc:graphicFrameChg>
        <pc:picChg chg="del">
          <ac:chgData name="Duncan Waanders" userId="a70b2f61-edf4-4a88-912e-0ebdf0c335f8" providerId="ADAL" clId="{43299F1E-9983-4F3A-B20B-DBBB6C7B01AC}" dt="2021-11-29T17:01:48.009" v="131" actId="478"/>
          <ac:picMkLst>
            <pc:docMk/>
            <pc:sldMk cId="538610350" sldId="307"/>
            <ac:picMk id="7" creationId="{8E96C794-A2A6-4804-8167-A403F4F4D424}"/>
          </ac:picMkLst>
        </pc:picChg>
        <pc:picChg chg="add del mod">
          <ac:chgData name="Duncan Waanders" userId="a70b2f61-edf4-4a88-912e-0ebdf0c335f8" providerId="ADAL" clId="{43299F1E-9983-4F3A-B20B-DBBB6C7B01AC}" dt="2021-11-29T17:10:26.795" v="290" actId="478"/>
          <ac:picMkLst>
            <pc:docMk/>
            <pc:sldMk cId="538610350" sldId="307"/>
            <ac:picMk id="8" creationId="{94A36FAD-8B03-49BD-992B-620F0418EA0F}"/>
          </ac:picMkLst>
        </pc:picChg>
      </pc:sldChg>
      <pc:sldChg chg="addSp delSp modSp mod">
        <pc:chgData name="Duncan Waanders" userId="a70b2f61-edf4-4a88-912e-0ebdf0c335f8" providerId="ADAL" clId="{43299F1E-9983-4F3A-B20B-DBBB6C7B01AC}" dt="2021-11-30T17:22:02.818" v="1706"/>
        <pc:sldMkLst>
          <pc:docMk/>
          <pc:sldMk cId="3774840988" sldId="308"/>
        </pc:sldMkLst>
        <pc:spChg chg="add mod">
          <ac:chgData name="Duncan Waanders" userId="a70b2f61-edf4-4a88-912e-0ebdf0c335f8" providerId="ADAL" clId="{43299F1E-9983-4F3A-B20B-DBBB6C7B01AC}" dt="2021-11-30T17:06:05.878" v="1541" actId="1076"/>
          <ac:spMkLst>
            <pc:docMk/>
            <pc:sldMk cId="3774840988" sldId="308"/>
            <ac:spMk id="20" creationId="{13B871A5-2147-4982-A1FE-DE04A7744EB6}"/>
          </ac:spMkLst>
        </pc:spChg>
        <pc:graphicFrameChg chg="add mod">
          <ac:chgData name="Duncan Waanders" userId="a70b2f61-edf4-4a88-912e-0ebdf0c335f8" providerId="ADAL" clId="{43299F1E-9983-4F3A-B20B-DBBB6C7B01AC}" dt="2021-11-30T17:22:02.818" v="1706"/>
          <ac:graphicFrameMkLst>
            <pc:docMk/>
            <pc:sldMk cId="3774840988" sldId="308"/>
            <ac:graphicFrameMk id="22" creationId="{4E88825C-11F6-461F-BFB3-8C85E89EA643}"/>
          </ac:graphicFrameMkLst>
        </pc:graphicFrameChg>
        <pc:graphicFrameChg chg="del">
          <ac:chgData name="Duncan Waanders" userId="a70b2f61-edf4-4a88-912e-0ebdf0c335f8" providerId="ADAL" clId="{43299F1E-9983-4F3A-B20B-DBBB6C7B01AC}" dt="2021-11-30T17:22:02.441" v="1705" actId="478"/>
          <ac:graphicFrameMkLst>
            <pc:docMk/>
            <pc:sldMk cId="3774840988" sldId="308"/>
            <ac:graphicFrameMk id="24" creationId="{A870A7CE-A7A0-411B-B3DD-F2D70BFEEA0A}"/>
          </ac:graphicFrameMkLst>
        </pc:graphicFrameChg>
        <pc:picChg chg="mod">
          <ac:chgData name="Duncan Waanders" userId="a70b2f61-edf4-4a88-912e-0ebdf0c335f8" providerId="ADAL" clId="{43299F1E-9983-4F3A-B20B-DBBB6C7B01AC}" dt="2021-11-30T15:18:45.258" v="913" actId="1076"/>
          <ac:picMkLst>
            <pc:docMk/>
            <pc:sldMk cId="3774840988" sldId="308"/>
            <ac:picMk id="1026" creationId="{52D1D516-03CC-453D-ACB9-3AC5F0A04AC8}"/>
          </ac:picMkLst>
        </pc:picChg>
        <pc:cxnChg chg="add del mod">
          <ac:chgData name="Duncan Waanders" userId="a70b2f61-edf4-4a88-912e-0ebdf0c335f8" providerId="ADAL" clId="{43299F1E-9983-4F3A-B20B-DBBB6C7B01AC}" dt="2021-11-30T17:06:48.611" v="1544" actId="478"/>
          <ac:cxnSpMkLst>
            <pc:docMk/>
            <pc:sldMk cId="3774840988" sldId="308"/>
            <ac:cxnSpMk id="18" creationId="{C17AA8DE-086D-4DC4-99C1-13633D5622EB}"/>
          </ac:cxnSpMkLst>
        </pc:cxnChg>
        <pc:cxnChg chg="add mod">
          <ac:chgData name="Duncan Waanders" userId="a70b2f61-edf4-4a88-912e-0ebdf0c335f8" providerId="ADAL" clId="{43299F1E-9983-4F3A-B20B-DBBB6C7B01AC}" dt="2021-11-30T17:06:48.988" v="1545"/>
          <ac:cxnSpMkLst>
            <pc:docMk/>
            <pc:sldMk cId="3774840988" sldId="308"/>
            <ac:cxnSpMk id="21" creationId="{DD19BE74-A53D-4396-9D9B-A0C01E99EF46}"/>
          </ac:cxnSpMkLst>
        </pc:cxnChg>
      </pc:sldChg>
      <pc:sldChg chg="addSp delSp modSp mod">
        <pc:chgData name="Duncan Waanders" userId="a70b2f61-edf4-4a88-912e-0ebdf0c335f8" providerId="ADAL" clId="{43299F1E-9983-4F3A-B20B-DBBB6C7B01AC}" dt="2021-11-30T17:24:02.699" v="1736" actId="403"/>
        <pc:sldMkLst>
          <pc:docMk/>
          <pc:sldMk cId="1090334326" sldId="311"/>
        </pc:sldMkLst>
        <pc:graphicFrameChg chg="add mod modGraphic">
          <ac:chgData name="Duncan Waanders" userId="a70b2f61-edf4-4a88-912e-0ebdf0c335f8" providerId="ADAL" clId="{43299F1E-9983-4F3A-B20B-DBBB6C7B01AC}" dt="2021-11-30T17:24:02.699" v="1736" actId="403"/>
          <ac:graphicFrameMkLst>
            <pc:docMk/>
            <pc:sldMk cId="1090334326" sldId="311"/>
            <ac:graphicFrameMk id="5" creationId="{EB9E847F-D4A1-4289-BED5-92B9DDC274EC}"/>
          </ac:graphicFrameMkLst>
        </pc:graphicFrameChg>
        <pc:graphicFrameChg chg="del">
          <ac:chgData name="Duncan Waanders" userId="a70b2f61-edf4-4a88-912e-0ebdf0c335f8" providerId="ADAL" clId="{43299F1E-9983-4F3A-B20B-DBBB6C7B01AC}" dt="2021-11-30T17:22:22.525" v="1715" actId="478"/>
          <ac:graphicFrameMkLst>
            <pc:docMk/>
            <pc:sldMk cId="1090334326" sldId="311"/>
            <ac:graphicFrameMk id="10" creationId="{C5AA762B-37F1-4C94-AD81-C9CC39583D28}"/>
          </ac:graphicFrameMkLst>
        </pc:graphicFrameChg>
      </pc:sldChg>
      <pc:sldChg chg="del ord">
        <pc:chgData name="Duncan Waanders" userId="a70b2f61-edf4-4a88-912e-0ebdf0c335f8" providerId="ADAL" clId="{43299F1E-9983-4F3A-B20B-DBBB6C7B01AC}" dt="2021-12-01T00:45:53.367" v="2565" actId="2696"/>
        <pc:sldMkLst>
          <pc:docMk/>
          <pc:sldMk cId="870642200" sldId="316"/>
        </pc:sldMkLst>
      </pc:sldChg>
      <pc:sldChg chg="addSp delSp modSp mod modAnim delCm modCm modNotesTx">
        <pc:chgData name="Duncan Waanders" userId="a70b2f61-edf4-4a88-912e-0ebdf0c335f8" providerId="ADAL" clId="{43299F1E-9983-4F3A-B20B-DBBB6C7B01AC}" dt="2021-12-01T18:31:04.769" v="18398" actId="20577"/>
        <pc:sldMkLst>
          <pc:docMk/>
          <pc:sldMk cId="2674137179" sldId="362"/>
        </pc:sldMkLst>
        <pc:spChg chg="mod">
          <ac:chgData name="Duncan Waanders" userId="a70b2f61-edf4-4a88-912e-0ebdf0c335f8" providerId="ADAL" clId="{43299F1E-9983-4F3A-B20B-DBBB6C7B01AC}" dt="2021-12-01T16:22:44.943" v="3867" actId="404"/>
          <ac:spMkLst>
            <pc:docMk/>
            <pc:sldMk cId="2674137179" sldId="362"/>
            <ac:spMk id="2" creationId="{B64E1E40-0CF8-47E4-9E8A-FFAA356B889E}"/>
          </ac:spMkLst>
        </pc:spChg>
        <pc:spChg chg="add mod">
          <ac:chgData name="Duncan Waanders" userId="a70b2f61-edf4-4a88-912e-0ebdf0c335f8" providerId="ADAL" clId="{43299F1E-9983-4F3A-B20B-DBBB6C7B01AC}" dt="2021-12-01T16:28:12.335" v="3897" actId="208"/>
          <ac:spMkLst>
            <pc:docMk/>
            <pc:sldMk cId="2674137179" sldId="362"/>
            <ac:spMk id="3" creationId="{463B75D2-3657-486E-9BDA-4BCB711C15C2}"/>
          </ac:spMkLst>
        </pc:spChg>
        <pc:spChg chg="add mod">
          <ac:chgData name="Duncan Waanders" userId="a70b2f61-edf4-4a88-912e-0ebdf0c335f8" providerId="ADAL" clId="{43299F1E-9983-4F3A-B20B-DBBB6C7B01AC}" dt="2021-12-01T16:28:17.423" v="3898" actId="1076"/>
          <ac:spMkLst>
            <pc:docMk/>
            <pc:sldMk cId="2674137179" sldId="362"/>
            <ac:spMk id="4" creationId="{CDF8CE3D-7BBC-4CC2-B409-4F6A959E05DC}"/>
          </ac:spMkLst>
        </pc:spChg>
        <pc:spChg chg="mod">
          <ac:chgData name="Duncan Waanders" userId="a70b2f61-edf4-4a88-912e-0ebdf0c335f8" providerId="ADAL" clId="{43299F1E-9983-4F3A-B20B-DBBB6C7B01AC}" dt="2021-12-01T16:22:57.133" v="3881" actId="1036"/>
          <ac:spMkLst>
            <pc:docMk/>
            <pc:sldMk cId="2674137179" sldId="362"/>
            <ac:spMk id="6" creationId="{193D1A85-1E74-4FC2-941A-7BFF73331049}"/>
          </ac:spMkLst>
        </pc:spChg>
        <pc:spChg chg="mod">
          <ac:chgData name="Duncan Waanders" userId="a70b2f61-edf4-4a88-912e-0ebdf0c335f8" providerId="ADAL" clId="{43299F1E-9983-4F3A-B20B-DBBB6C7B01AC}" dt="2021-12-01T01:33:02.992" v="2865" actId="1076"/>
          <ac:spMkLst>
            <pc:docMk/>
            <pc:sldMk cId="2674137179" sldId="362"/>
            <ac:spMk id="8" creationId="{CB705A3E-D788-4C22-AF5C-8D547DB5EF06}"/>
          </ac:spMkLst>
        </pc:spChg>
        <pc:spChg chg="add del mod">
          <ac:chgData name="Duncan Waanders" userId="a70b2f61-edf4-4a88-912e-0ebdf0c335f8" providerId="ADAL" clId="{43299F1E-9983-4F3A-B20B-DBBB6C7B01AC}" dt="2021-12-01T02:22:24.373" v="3351"/>
          <ac:spMkLst>
            <pc:docMk/>
            <pc:sldMk cId="2674137179" sldId="362"/>
            <ac:spMk id="9" creationId="{7D505778-7725-4619-8989-BF94C1F1997A}"/>
          </ac:spMkLst>
        </pc:spChg>
        <pc:picChg chg="mod ord">
          <ac:chgData name="Duncan Waanders" userId="a70b2f61-edf4-4a88-912e-0ebdf0c335f8" providerId="ADAL" clId="{43299F1E-9983-4F3A-B20B-DBBB6C7B01AC}" dt="2021-12-01T16:15:56.292" v="3691" actId="1076"/>
          <ac:picMkLst>
            <pc:docMk/>
            <pc:sldMk cId="2674137179" sldId="362"/>
            <ac:picMk id="7" creationId="{A32E0BC6-9AFF-4E2B-8E7B-A5C65D02CD85}"/>
          </ac:picMkLst>
        </pc:picChg>
        <pc:picChg chg="del">
          <ac:chgData name="Duncan Waanders" userId="a70b2f61-edf4-4a88-912e-0ebdf0c335f8" providerId="ADAL" clId="{43299F1E-9983-4F3A-B20B-DBBB6C7B01AC}" dt="2021-11-30T15:54:16.702" v="1324" actId="478"/>
          <ac:picMkLst>
            <pc:docMk/>
            <pc:sldMk cId="2674137179" sldId="362"/>
            <ac:picMk id="11" creationId="{2281AD59-CB72-4C5A-B5CC-6440167B1FEF}"/>
          </ac:picMkLst>
        </pc:picChg>
        <pc:picChg chg="add mod">
          <ac:chgData name="Duncan Waanders" userId="a70b2f61-edf4-4a88-912e-0ebdf0c335f8" providerId="ADAL" clId="{43299F1E-9983-4F3A-B20B-DBBB6C7B01AC}" dt="2021-12-01T16:15:37.432" v="3686" actId="1076"/>
          <ac:picMkLst>
            <pc:docMk/>
            <pc:sldMk cId="2674137179" sldId="362"/>
            <ac:picMk id="7170" creationId="{DE3D3E90-2A26-4615-A656-DB8DEF46D000}"/>
          </ac:picMkLst>
        </pc:picChg>
      </pc:sldChg>
      <pc:sldChg chg="addSp delSp modSp mod ord modNotesTx">
        <pc:chgData name="Duncan Waanders" userId="a70b2f61-edf4-4a88-912e-0ebdf0c335f8" providerId="ADAL" clId="{43299F1E-9983-4F3A-B20B-DBBB6C7B01AC}" dt="2021-12-01T17:52:27.329" v="11217" actId="20577"/>
        <pc:sldMkLst>
          <pc:docMk/>
          <pc:sldMk cId="1457013036" sldId="363"/>
        </pc:sldMkLst>
        <pc:spChg chg="mod">
          <ac:chgData name="Duncan Waanders" userId="a70b2f61-edf4-4a88-912e-0ebdf0c335f8" providerId="ADAL" clId="{43299F1E-9983-4F3A-B20B-DBBB6C7B01AC}" dt="2021-11-29T17:19:16.675" v="385" actId="20577"/>
          <ac:spMkLst>
            <pc:docMk/>
            <pc:sldMk cId="1457013036" sldId="363"/>
            <ac:spMk id="2" creationId="{B64E1E40-0CF8-47E4-9E8A-FFAA356B889E}"/>
          </ac:spMkLst>
        </pc:spChg>
        <pc:spChg chg="mod">
          <ac:chgData name="Duncan Waanders" userId="a70b2f61-edf4-4a88-912e-0ebdf0c335f8" providerId="ADAL" clId="{43299F1E-9983-4F3A-B20B-DBBB6C7B01AC}" dt="2021-11-29T19:43:18.128" v="540" actId="1076"/>
          <ac:spMkLst>
            <pc:docMk/>
            <pc:sldMk cId="1457013036" sldId="363"/>
            <ac:spMk id="6" creationId="{F3A02CB7-21E0-4117-9138-C599462E641F}"/>
          </ac:spMkLst>
        </pc:spChg>
        <pc:spChg chg="mod">
          <ac:chgData name="Duncan Waanders" userId="a70b2f61-edf4-4a88-912e-0ebdf0c335f8" providerId="ADAL" clId="{43299F1E-9983-4F3A-B20B-DBBB6C7B01AC}" dt="2021-11-29T19:38:54.808" v="522" actId="255"/>
          <ac:spMkLst>
            <pc:docMk/>
            <pc:sldMk cId="1457013036" sldId="363"/>
            <ac:spMk id="7" creationId="{37788EBE-B113-48ED-B5F2-738D544ABD81}"/>
          </ac:spMkLst>
        </pc:spChg>
        <pc:spChg chg="mod">
          <ac:chgData name="Duncan Waanders" userId="a70b2f61-edf4-4a88-912e-0ebdf0c335f8" providerId="ADAL" clId="{43299F1E-9983-4F3A-B20B-DBBB6C7B01AC}" dt="2021-11-29T19:39:46.605" v="529" actId="207"/>
          <ac:spMkLst>
            <pc:docMk/>
            <pc:sldMk cId="1457013036" sldId="363"/>
            <ac:spMk id="8" creationId="{FF470501-5981-4269-B8A8-FBDEE18E4AE4}"/>
          </ac:spMkLst>
        </pc:spChg>
        <pc:spChg chg="mod">
          <ac:chgData name="Duncan Waanders" userId="a70b2f61-edf4-4a88-912e-0ebdf0c335f8" providerId="ADAL" clId="{43299F1E-9983-4F3A-B20B-DBBB6C7B01AC}" dt="2021-11-29T19:39:46.605" v="529" actId="207"/>
          <ac:spMkLst>
            <pc:docMk/>
            <pc:sldMk cId="1457013036" sldId="363"/>
            <ac:spMk id="9" creationId="{F71AED76-A909-44B8-968C-A18766B92137}"/>
          </ac:spMkLst>
        </pc:spChg>
        <pc:spChg chg="mod">
          <ac:chgData name="Duncan Waanders" userId="a70b2f61-edf4-4a88-912e-0ebdf0c335f8" providerId="ADAL" clId="{43299F1E-9983-4F3A-B20B-DBBB6C7B01AC}" dt="2021-11-29T19:39:58.212" v="533" actId="207"/>
          <ac:spMkLst>
            <pc:docMk/>
            <pc:sldMk cId="1457013036" sldId="363"/>
            <ac:spMk id="10" creationId="{C40518D9-255F-45CD-9E32-F5D5134E6E1A}"/>
          </ac:spMkLst>
        </pc:spChg>
        <pc:graphicFrameChg chg="add del modGraphic">
          <ac:chgData name="Duncan Waanders" userId="a70b2f61-edf4-4a88-912e-0ebdf0c335f8" providerId="ADAL" clId="{43299F1E-9983-4F3A-B20B-DBBB6C7B01AC}" dt="2021-11-29T16:49:48.653" v="39" actId="207"/>
          <ac:graphicFrameMkLst>
            <pc:docMk/>
            <pc:sldMk cId="1457013036" sldId="363"/>
            <ac:graphicFrameMk id="5" creationId="{383A36FB-0491-43E1-8085-3CD9108D4E81}"/>
          </ac:graphicFrameMkLst>
        </pc:graphicFrameChg>
        <pc:picChg chg="mod">
          <ac:chgData name="Duncan Waanders" userId="a70b2f61-edf4-4a88-912e-0ebdf0c335f8" providerId="ADAL" clId="{43299F1E-9983-4F3A-B20B-DBBB6C7B01AC}" dt="2021-11-30T19:10:10.899" v="2323" actId="1440"/>
          <ac:picMkLst>
            <pc:docMk/>
            <pc:sldMk cId="1457013036" sldId="363"/>
            <ac:picMk id="4" creationId="{6F1FFF27-0AC1-46D2-9142-38986DCDE12D}"/>
          </ac:picMkLst>
        </pc:picChg>
        <pc:picChg chg="mod">
          <ac:chgData name="Duncan Waanders" userId="a70b2f61-edf4-4a88-912e-0ebdf0c335f8" providerId="ADAL" clId="{43299F1E-9983-4F3A-B20B-DBBB6C7B01AC}" dt="2021-11-30T19:10:13.984" v="2324" actId="1440"/>
          <ac:picMkLst>
            <pc:docMk/>
            <pc:sldMk cId="1457013036" sldId="363"/>
            <ac:picMk id="12" creationId="{CE5169FE-DC6E-40F1-BD61-4B749A8706C6}"/>
          </ac:picMkLst>
        </pc:picChg>
      </pc:sldChg>
      <pc:sldChg chg="addSp delSp modSp mod delAnim modAnim modNotesTx">
        <pc:chgData name="Duncan Waanders" userId="a70b2f61-edf4-4a88-912e-0ebdf0c335f8" providerId="ADAL" clId="{43299F1E-9983-4F3A-B20B-DBBB6C7B01AC}" dt="2021-12-01T18:47:16.643" v="20071" actId="20577"/>
        <pc:sldMkLst>
          <pc:docMk/>
          <pc:sldMk cId="1751350108" sldId="364"/>
        </pc:sldMkLst>
        <pc:spChg chg="del">
          <ac:chgData name="Duncan Waanders" userId="a70b2f61-edf4-4a88-912e-0ebdf0c335f8" providerId="ADAL" clId="{43299F1E-9983-4F3A-B20B-DBBB6C7B01AC}" dt="2021-11-30T15:40:17.464" v="1177" actId="478"/>
          <ac:spMkLst>
            <pc:docMk/>
            <pc:sldMk cId="1751350108" sldId="364"/>
            <ac:spMk id="3" creationId="{1CA1D5C1-BFD6-40C3-A3F3-B46C6993A212}"/>
          </ac:spMkLst>
        </pc:spChg>
        <pc:spChg chg="add del mod">
          <ac:chgData name="Duncan Waanders" userId="a70b2f61-edf4-4a88-912e-0ebdf0c335f8" providerId="ADAL" clId="{43299F1E-9983-4F3A-B20B-DBBB6C7B01AC}" dt="2021-12-01T01:19:25.899" v="2679" actId="478"/>
          <ac:spMkLst>
            <pc:docMk/>
            <pc:sldMk cId="1751350108" sldId="364"/>
            <ac:spMk id="8" creationId="{0178D3C8-E5CC-4733-9CAA-05CAAD63DB8E}"/>
          </ac:spMkLst>
        </pc:spChg>
        <pc:spChg chg="add del mod">
          <ac:chgData name="Duncan Waanders" userId="a70b2f61-edf4-4a88-912e-0ebdf0c335f8" providerId="ADAL" clId="{43299F1E-9983-4F3A-B20B-DBBB6C7B01AC}" dt="2021-11-30T15:40:29.704" v="1179" actId="478"/>
          <ac:spMkLst>
            <pc:docMk/>
            <pc:sldMk cId="1751350108" sldId="364"/>
            <ac:spMk id="8" creationId="{92276EDC-D995-48F5-9550-26363DEEBE87}"/>
          </ac:spMkLst>
        </pc:spChg>
        <pc:spChg chg="add mod">
          <ac:chgData name="Duncan Waanders" userId="a70b2f61-edf4-4a88-912e-0ebdf0c335f8" providerId="ADAL" clId="{43299F1E-9983-4F3A-B20B-DBBB6C7B01AC}" dt="2021-12-01T16:57:31.605" v="4150" actId="208"/>
          <ac:spMkLst>
            <pc:docMk/>
            <pc:sldMk cId="1751350108" sldId="364"/>
            <ac:spMk id="9" creationId="{BC68EEAC-BC02-49EF-803B-6E40AC7D2993}"/>
          </ac:spMkLst>
        </pc:spChg>
        <pc:spChg chg="add del mod">
          <ac:chgData name="Duncan Waanders" userId="a70b2f61-edf4-4a88-912e-0ebdf0c335f8" providerId="ADAL" clId="{43299F1E-9983-4F3A-B20B-DBBB6C7B01AC}" dt="2021-12-01T01:20:06.177" v="2693" actId="478"/>
          <ac:spMkLst>
            <pc:docMk/>
            <pc:sldMk cId="1751350108" sldId="364"/>
            <ac:spMk id="10" creationId="{1E13A230-43FA-4AB8-AB36-195D6D906754}"/>
          </ac:spMkLst>
        </pc:spChg>
        <pc:spChg chg="add mod">
          <ac:chgData name="Duncan Waanders" userId="a70b2f61-edf4-4a88-912e-0ebdf0c335f8" providerId="ADAL" clId="{43299F1E-9983-4F3A-B20B-DBBB6C7B01AC}" dt="2021-12-01T01:20:03.392" v="2692" actId="14100"/>
          <ac:spMkLst>
            <pc:docMk/>
            <pc:sldMk cId="1751350108" sldId="364"/>
            <ac:spMk id="15" creationId="{05BE9DE1-3D81-4567-B103-5BCD6614607C}"/>
          </ac:spMkLst>
        </pc:spChg>
        <pc:graphicFrameChg chg="add del modGraphic">
          <ac:chgData name="Duncan Waanders" userId="a70b2f61-edf4-4a88-912e-0ebdf0c335f8" providerId="ADAL" clId="{43299F1E-9983-4F3A-B20B-DBBB6C7B01AC}" dt="2021-11-29T16:49:39.556" v="37" actId="207"/>
          <ac:graphicFrameMkLst>
            <pc:docMk/>
            <pc:sldMk cId="1751350108" sldId="364"/>
            <ac:graphicFrameMk id="6" creationId="{AE47D161-95CF-49B5-9608-FD01B91FA419}"/>
          </ac:graphicFrameMkLst>
        </pc:graphicFrameChg>
        <pc:picChg chg="mod">
          <ac:chgData name="Duncan Waanders" userId="a70b2f61-edf4-4a88-912e-0ebdf0c335f8" providerId="ADAL" clId="{43299F1E-9983-4F3A-B20B-DBBB6C7B01AC}" dt="2021-12-01T16:56:59.970" v="4146" actId="14100"/>
          <ac:picMkLst>
            <pc:docMk/>
            <pc:sldMk cId="1751350108" sldId="364"/>
            <ac:picMk id="4" creationId="{84428DBD-1BC7-44DD-8B3C-BA3FD24247B8}"/>
          </ac:picMkLst>
        </pc:picChg>
        <pc:picChg chg="add del mod">
          <ac:chgData name="Duncan Waanders" userId="a70b2f61-edf4-4a88-912e-0ebdf0c335f8" providerId="ADAL" clId="{43299F1E-9983-4F3A-B20B-DBBB6C7B01AC}" dt="2021-11-29T17:10:33.703" v="291" actId="478"/>
          <ac:picMkLst>
            <pc:docMk/>
            <pc:sldMk cId="1751350108" sldId="364"/>
            <ac:picMk id="5" creationId="{D36CC167-50A9-412B-A473-CA70D23BA339}"/>
          </ac:picMkLst>
        </pc:picChg>
        <pc:picChg chg="add mod">
          <ac:chgData name="Duncan Waanders" userId="a70b2f61-edf4-4a88-912e-0ebdf0c335f8" providerId="ADAL" clId="{43299F1E-9983-4F3A-B20B-DBBB6C7B01AC}" dt="2021-12-01T16:57:48.670" v="4152" actId="1076"/>
          <ac:picMkLst>
            <pc:docMk/>
            <pc:sldMk cId="1751350108" sldId="364"/>
            <ac:picMk id="11" creationId="{5DCCAA7E-9402-4212-A466-89263CB9CC92}"/>
          </ac:picMkLst>
        </pc:picChg>
        <pc:picChg chg="add mod">
          <ac:chgData name="Duncan Waanders" userId="a70b2f61-edf4-4a88-912e-0ebdf0c335f8" providerId="ADAL" clId="{43299F1E-9983-4F3A-B20B-DBBB6C7B01AC}" dt="2021-12-01T18:46:36.647" v="20065" actId="1076"/>
          <ac:picMkLst>
            <pc:docMk/>
            <pc:sldMk cId="1751350108" sldId="364"/>
            <ac:picMk id="13" creationId="{C8F85887-2EB2-439A-8997-CA7C7121BF93}"/>
          </ac:picMkLst>
        </pc:picChg>
        <pc:picChg chg="add del mod">
          <ac:chgData name="Duncan Waanders" userId="a70b2f61-edf4-4a88-912e-0ebdf0c335f8" providerId="ADAL" clId="{43299F1E-9983-4F3A-B20B-DBBB6C7B01AC}" dt="2021-11-30T23:52:14.780" v="2440" actId="478"/>
          <ac:picMkLst>
            <pc:docMk/>
            <pc:sldMk cId="1751350108" sldId="364"/>
            <ac:picMk id="14" creationId="{81AD4231-0D74-4013-8600-F67C25532EB7}"/>
          </ac:picMkLst>
        </pc:picChg>
        <pc:picChg chg="add del mod">
          <ac:chgData name="Duncan Waanders" userId="a70b2f61-edf4-4a88-912e-0ebdf0c335f8" providerId="ADAL" clId="{43299F1E-9983-4F3A-B20B-DBBB6C7B01AC}" dt="2021-11-30T23:52:14.780" v="2440" actId="478"/>
          <ac:picMkLst>
            <pc:docMk/>
            <pc:sldMk cId="1751350108" sldId="364"/>
            <ac:picMk id="16" creationId="{EC72C72C-2705-4A2F-A6EF-667AFD145694}"/>
          </ac:picMkLst>
        </pc:picChg>
        <pc:picChg chg="add del mod">
          <ac:chgData name="Duncan Waanders" userId="a70b2f61-edf4-4a88-912e-0ebdf0c335f8" providerId="ADAL" clId="{43299F1E-9983-4F3A-B20B-DBBB6C7B01AC}" dt="2021-11-30T23:52:14.780" v="2440" actId="478"/>
          <ac:picMkLst>
            <pc:docMk/>
            <pc:sldMk cId="1751350108" sldId="364"/>
            <ac:picMk id="18" creationId="{920E9B80-DD8A-4DB6-B594-0E7F9CCEA8C4}"/>
          </ac:picMkLst>
        </pc:picChg>
        <pc:picChg chg="add del mod">
          <ac:chgData name="Duncan Waanders" userId="a70b2f61-edf4-4a88-912e-0ebdf0c335f8" providerId="ADAL" clId="{43299F1E-9983-4F3A-B20B-DBBB6C7B01AC}" dt="2021-11-30T23:52:14.780" v="2440" actId="478"/>
          <ac:picMkLst>
            <pc:docMk/>
            <pc:sldMk cId="1751350108" sldId="364"/>
            <ac:picMk id="20" creationId="{4B78EA40-1C71-48DB-88E5-EC1653E7B5C1}"/>
          </ac:picMkLst>
        </pc:picChg>
        <pc:picChg chg="add del mod">
          <ac:chgData name="Duncan Waanders" userId="a70b2f61-edf4-4a88-912e-0ebdf0c335f8" providerId="ADAL" clId="{43299F1E-9983-4F3A-B20B-DBBB6C7B01AC}" dt="2021-11-30T23:52:14.780" v="2440" actId="478"/>
          <ac:picMkLst>
            <pc:docMk/>
            <pc:sldMk cId="1751350108" sldId="364"/>
            <ac:picMk id="22" creationId="{1E7EE2DD-480C-4828-908D-F454D9611C84}"/>
          </ac:picMkLst>
        </pc:picChg>
        <pc:picChg chg="add mod">
          <ac:chgData name="Duncan Waanders" userId="a70b2f61-edf4-4a88-912e-0ebdf0c335f8" providerId="ADAL" clId="{43299F1E-9983-4F3A-B20B-DBBB6C7B01AC}" dt="2021-11-30T15:42:35.743" v="1209" actId="1076"/>
          <ac:picMkLst>
            <pc:docMk/>
            <pc:sldMk cId="1751350108" sldId="364"/>
            <ac:picMk id="4098" creationId="{0CD30EE6-767B-4DCD-A876-AA474C260C27}"/>
          </ac:picMkLst>
        </pc:picChg>
        <pc:cxnChg chg="add del mod">
          <ac:chgData name="Duncan Waanders" userId="a70b2f61-edf4-4a88-912e-0ebdf0c335f8" providerId="ADAL" clId="{43299F1E-9983-4F3A-B20B-DBBB6C7B01AC}" dt="2021-12-01T01:19:12.037" v="2676" actId="478"/>
          <ac:cxnSpMkLst>
            <pc:docMk/>
            <pc:sldMk cId="1751350108" sldId="364"/>
            <ac:cxnSpMk id="6" creationId="{1FEC61E6-06CB-4F07-91D7-1EAE84B6A11B}"/>
          </ac:cxnSpMkLst>
        </pc:cxnChg>
      </pc:sldChg>
      <pc:sldChg chg="addSp delSp modSp mod modNotesTx">
        <pc:chgData name="Duncan Waanders" userId="a70b2f61-edf4-4a88-912e-0ebdf0c335f8" providerId="ADAL" clId="{43299F1E-9983-4F3A-B20B-DBBB6C7B01AC}" dt="2021-12-01T18:49:44.018" v="20206" actId="20577"/>
        <pc:sldMkLst>
          <pc:docMk/>
          <pc:sldMk cId="3252042138" sldId="365"/>
        </pc:sldMkLst>
        <pc:spChg chg="del">
          <ac:chgData name="Duncan Waanders" userId="a70b2f61-edf4-4a88-912e-0ebdf0c335f8" providerId="ADAL" clId="{43299F1E-9983-4F3A-B20B-DBBB6C7B01AC}" dt="2021-11-29T16:44:54.890" v="1" actId="478"/>
          <ac:spMkLst>
            <pc:docMk/>
            <pc:sldMk cId="3252042138" sldId="365"/>
            <ac:spMk id="3" creationId="{01BD1505-279A-4ED9-8F20-E0A69272B9D8}"/>
          </ac:spMkLst>
        </pc:spChg>
        <pc:spChg chg="add mod">
          <ac:chgData name="Duncan Waanders" userId="a70b2f61-edf4-4a88-912e-0ebdf0c335f8" providerId="ADAL" clId="{43299F1E-9983-4F3A-B20B-DBBB6C7B01AC}" dt="2021-12-01T01:36:17.759" v="2992" actId="1076"/>
          <ac:spMkLst>
            <pc:docMk/>
            <pc:sldMk cId="3252042138" sldId="365"/>
            <ac:spMk id="11" creationId="{1111E253-3FBD-4CF8-8799-69705CECA515}"/>
          </ac:spMkLst>
        </pc:spChg>
        <pc:spChg chg="add mod">
          <ac:chgData name="Duncan Waanders" userId="a70b2f61-edf4-4a88-912e-0ebdf0c335f8" providerId="ADAL" clId="{43299F1E-9983-4F3A-B20B-DBBB6C7B01AC}" dt="2021-12-01T01:35:58.604" v="2960" actId="20577"/>
          <ac:spMkLst>
            <pc:docMk/>
            <pc:sldMk cId="3252042138" sldId="365"/>
            <ac:spMk id="12" creationId="{342BA07E-B74A-4317-BF1E-A031C5EBAF8B}"/>
          </ac:spMkLst>
        </pc:spChg>
        <pc:graphicFrameChg chg="add del">
          <ac:chgData name="Duncan Waanders" userId="a70b2f61-edf4-4a88-912e-0ebdf0c335f8" providerId="ADAL" clId="{43299F1E-9983-4F3A-B20B-DBBB6C7B01AC}" dt="2021-11-30T15:47:44.601" v="1241" actId="478"/>
          <ac:graphicFrameMkLst>
            <pc:docMk/>
            <pc:sldMk cId="3252042138" sldId="365"/>
            <ac:graphicFrameMk id="19" creationId="{A1032A25-697A-46CD-9C08-18267D484878}"/>
          </ac:graphicFrameMkLst>
        </pc:graphicFrameChg>
        <pc:picChg chg="del">
          <ac:chgData name="Duncan Waanders" userId="a70b2f61-edf4-4a88-912e-0ebdf0c335f8" providerId="ADAL" clId="{43299F1E-9983-4F3A-B20B-DBBB6C7B01AC}" dt="2021-11-29T16:44:56.600" v="2" actId="478"/>
          <ac:picMkLst>
            <pc:docMk/>
            <pc:sldMk cId="3252042138" sldId="365"/>
            <ac:picMk id="4" creationId="{6F1FFF27-0AC1-46D2-9142-38986DCDE12D}"/>
          </ac:picMkLst>
        </pc:picChg>
        <pc:picChg chg="add mod">
          <ac:chgData name="Duncan Waanders" userId="a70b2f61-edf4-4a88-912e-0ebdf0c335f8" providerId="ADAL" clId="{43299F1E-9983-4F3A-B20B-DBBB6C7B01AC}" dt="2021-12-01T01:36:49.496" v="2997" actId="14100"/>
          <ac:picMkLst>
            <pc:docMk/>
            <pc:sldMk cId="3252042138" sldId="365"/>
            <ac:picMk id="9" creationId="{D310564C-9EC0-45B2-8EF9-37091419C602}"/>
          </ac:picMkLst>
        </pc:picChg>
        <pc:picChg chg="add mod">
          <ac:chgData name="Duncan Waanders" userId="a70b2f61-edf4-4a88-912e-0ebdf0c335f8" providerId="ADAL" clId="{43299F1E-9983-4F3A-B20B-DBBB6C7B01AC}" dt="2021-11-29T16:46:04.274" v="15" actId="14100"/>
          <ac:picMkLst>
            <pc:docMk/>
            <pc:sldMk cId="3252042138" sldId="365"/>
            <ac:picMk id="1026" creationId="{ABFEE935-A78A-4758-A4C6-6ADBB8C9ED9C}"/>
          </ac:picMkLst>
        </pc:picChg>
        <pc:picChg chg="add mod">
          <ac:chgData name="Duncan Waanders" userId="a70b2f61-edf4-4a88-912e-0ebdf0c335f8" providerId="ADAL" clId="{43299F1E-9983-4F3A-B20B-DBBB6C7B01AC}" dt="2021-12-01T01:38:53.307" v="3006" actId="1076"/>
          <ac:picMkLst>
            <pc:docMk/>
            <pc:sldMk cId="3252042138" sldId="365"/>
            <ac:picMk id="1026" creationId="{CC2C0B7F-91E5-4336-8074-ED7374ED5508}"/>
          </ac:picMkLst>
        </pc:picChg>
        <pc:picChg chg="mod">
          <ac:chgData name="Duncan Waanders" userId="a70b2f61-edf4-4a88-912e-0ebdf0c335f8" providerId="ADAL" clId="{43299F1E-9983-4F3A-B20B-DBBB6C7B01AC}" dt="2021-12-01T00:57:40.909" v="2610" actId="1076"/>
          <ac:picMkLst>
            <pc:docMk/>
            <pc:sldMk cId="3252042138" sldId="365"/>
            <ac:picMk id="2052" creationId="{72719B33-20F3-4787-AD1E-B719D97FC48B}"/>
          </ac:picMkLst>
        </pc:picChg>
        <pc:picChg chg="mod">
          <ac:chgData name="Duncan Waanders" userId="a70b2f61-edf4-4a88-912e-0ebdf0c335f8" providerId="ADAL" clId="{43299F1E-9983-4F3A-B20B-DBBB6C7B01AC}" dt="2021-12-01T01:36:01.670" v="2961" actId="1076"/>
          <ac:picMkLst>
            <pc:docMk/>
            <pc:sldMk cId="3252042138" sldId="365"/>
            <ac:picMk id="2056" creationId="{02A24B2D-0490-4B97-8626-677C61E0B3E0}"/>
          </ac:picMkLst>
        </pc:picChg>
      </pc:sldChg>
      <pc:sldChg chg="modSp mod">
        <pc:chgData name="Duncan Waanders" userId="a70b2f61-edf4-4a88-912e-0ebdf0c335f8" providerId="ADAL" clId="{43299F1E-9983-4F3A-B20B-DBBB6C7B01AC}" dt="2021-12-01T00:00:45.003" v="2514" actId="14100"/>
        <pc:sldMkLst>
          <pc:docMk/>
          <pc:sldMk cId="3600615178" sldId="366"/>
        </pc:sldMkLst>
        <pc:spChg chg="mod">
          <ac:chgData name="Duncan Waanders" userId="a70b2f61-edf4-4a88-912e-0ebdf0c335f8" providerId="ADAL" clId="{43299F1E-9983-4F3A-B20B-DBBB6C7B01AC}" dt="2021-11-30T17:36:30.254" v="1895" actId="313"/>
          <ac:spMkLst>
            <pc:docMk/>
            <pc:sldMk cId="3600615178" sldId="366"/>
            <ac:spMk id="2" creationId="{E3739EF2-B5F3-4FC0-996D-1A9BC9676BEE}"/>
          </ac:spMkLst>
        </pc:spChg>
        <pc:spChg chg="mod">
          <ac:chgData name="Duncan Waanders" userId="a70b2f61-edf4-4a88-912e-0ebdf0c335f8" providerId="ADAL" clId="{43299F1E-9983-4F3A-B20B-DBBB6C7B01AC}" dt="2021-12-01T00:00:45.003" v="2514" actId="14100"/>
          <ac:spMkLst>
            <pc:docMk/>
            <pc:sldMk cId="3600615178" sldId="366"/>
            <ac:spMk id="9" creationId="{8182767D-EF43-48C6-9EA4-FB7FD68D21BF}"/>
          </ac:spMkLst>
        </pc:spChg>
      </pc:sldChg>
      <pc:sldChg chg="modSp mod">
        <pc:chgData name="Duncan Waanders" userId="a70b2f61-edf4-4a88-912e-0ebdf0c335f8" providerId="ADAL" clId="{43299F1E-9983-4F3A-B20B-DBBB6C7B01AC}" dt="2021-11-30T16:55:59.580" v="1481" actId="207"/>
        <pc:sldMkLst>
          <pc:docMk/>
          <pc:sldMk cId="1559205441" sldId="367"/>
        </pc:sldMkLst>
        <pc:spChg chg="mod">
          <ac:chgData name="Duncan Waanders" userId="a70b2f61-edf4-4a88-912e-0ebdf0c335f8" providerId="ADAL" clId="{43299F1E-9983-4F3A-B20B-DBBB6C7B01AC}" dt="2021-11-30T16:55:59.580" v="1481" actId="207"/>
          <ac:spMkLst>
            <pc:docMk/>
            <pc:sldMk cId="1559205441" sldId="367"/>
            <ac:spMk id="5" creationId="{B5B7170B-9DF8-4920-9D9D-B41B417854EB}"/>
          </ac:spMkLst>
        </pc:spChg>
      </pc:sldChg>
      <pc:sldChg chg="modSp mod">
        <pc:chgData name="Duncan Waanders" userId="a70b2f61-edf4-4a88-912e-0ebdf0c335f8" providerId="ADAL" clId="{43299F1E-9983-4F3A-B20B-DBBB6C7B01AC}" dt="2021-11-30T17:23:09.334" v="1735" actId="403"/>
        <pc:sldMkLst>
          <pc:docMk/>
          <pc:sldMk cId="4204869567" sldId="369"/>
        </pc:sldMkLst>
        <pc:graphicFrameChg chg="mod">
          <ac:chgData name="Duncan Waanders" userId="a70b2f61-edf4-4a88-912e-0ebdf0c335f8" providerId="ADAL" clId="{43299F1E-9983-4F3A-B20B-DBBB6C7B01AC}" dt="2021-11-30T16:56:56.401" v="1489" actId="207"/>
          <ac:graphicFrameMkLst>
            <pc:docMk/>
            <pc:sldMk cId="4204869567" sldId="369"/>
            <ac:graphicFrameMk id="10" creationId="{E4F6072D-EBF5-4F3C-B29E-AC073CF9F270}"/>
          </ac:graphicFrameMkLst>
        </pc:graphicFrameChg>
        <pc:graphicFrameChg chg="modGraphic">
          <ac:chgData name="Duncan Waanders" userId="a70b2f61-edf4-4a88-912e-0ebdf0c335f8" providerId="ADAL" clId="{43299F1E-9983-4F3A-B20B-DBBB6C7B01AC}" dt="2021-11-30T17:23:09.334" v="1735" actId="403"/>
          <ac:graphicFrameMkLst>
            <pc:docMk/>
            <pc:sldMk cId="4204869567" sldId="369"/>
            <ac:graphicFrameMk id="11" creationId="{DBA0F2FE-1086-4EE9-95C3-2EC810447FE8}"/>
          </ac:graphicFrameMkLst>
        </pc:graphicFrameChg>
      </pc:sldChg>
      <pc:sldChg chg="addSp delSp modSp mod">
        <pc:chgData name="Duncan Waanders" userId="a70b2f61-edf4-4a88-912e-0ebdf0c335f8" providerId="ADAL" clId="{43299F1E-9983-4F3A-B20B-DBBB6C7B01AC}" dt="2021-12-01T00:06:07.049" v="2564" actId="1076"/>
        <pc:sldMkLst>
          <pc:docMk/>
          <pc:sldMk cId="183345325" sldId="370"/>
        </pc:sldMkLst>
        <pc:spChg chg="mod">
          <ac:chgData name="Duncan Waanders" userId="a70b2f61-edf4-4a88-912e-0ebdf0c335f8" providerId="ADAL" clId="{43299F1E-9983-4F3A-B20B-DBBB6C7B01AC}" dt="2021-12-01T00:06:07.049" v="2564" actId="1076"/>
          <ac:spMkLst>
            <pc:docMk/>
            <pc:sldMk cId="183345325" sldId="370"/>
            <ac:spMk id="9" creationId="{6FB76C33-88E9-46CE-8591-97399028093F}"/>
          </ac:spMkLst>
        </pc:spChg>
        <pc:grpChg chg="mod">
          <ac:chgData name="Duncan Waanders" userId="a70b2f61-edf4-4a88-912e-0ebdf0c335f8" providerId="ADAL" clId="{43299F1E-9983-4F3A-B20B-DBBB6C7B01AC}" dt="2021-12-01T00:05:45.985" v="2552" actId="14100"/>
          <ac:grpSpMkLst>
            <pc:docMk/>
            <pc:sldMk cId="183345325" sldId="370"/>
            <ac:grpSpMk id="7" creationId="{0D0C81CD-38AC-4778-BA83-4C00F2B269BB}"/>
          </ac:grpSpMkLst>
        </pc:grpChg>
        <pc:graphicFrameChg chg="add mod">
          <ac:chgData name="Duncan Waanders" userId="a70b2f61-edf4-4a88-912e-0ebdf0c335f8" providerId="ADAL" clId="{43299F1E-9983-4F3A-B20B-DBBB6C7B01AC}" dt="2021-11-30T17:22:45.272" v="1730"/>
          <ac:graphicFrameMkLst>
            <pc:docMk/>
            <pc:sldMk cId="183345325" sldId="370"/>
            <ac:graphicFrameMk id="5" creationId="{D9B7CDD2-E7BF-4CF1-A58B-98F9E694B7AB}"/>
          </ac:graphicFrameMkLst>
        </pc:graphicFrameChg>
        <pc:graphicFrameChg chg="del">
          <ac:chgData name="Duncan Waanders" userId="a70b2f61-edf4-4a88-912e-0ebdf0c335f8" providerId="ADAL" clId="{43299F1E-9983-4F3A-B20B-DBBB6C7B01AC}" dt="2021-11-30T17:22:44.968" v="1729" actId="478"/>
          <ac:graphicFrameMkLst>
            <pc:docMk/>
            <pc:sldMk cId="183345325" sldId="370"/>
            <ac:graphicFrameMk id="6" creationId="{ECE3CE66-AA64-4272-BD4E-D87697EADBEA}"/>
          </ac:graphicFrameMkLst>
        </pc:graphicFrameChg>
        <pc:graphicFrameChg chg="mod">
          <ac:chgData name="Duncan Waanders" userId="a70b2f61-edf4-4a88-912e-0ebdf0c335f8" providerId="ADAL" clId="{43299F1E-9983-4F3A-B20B-DBBB6C7B01AC}" dt="2021-11-30T16:57:57.989" v="1497" actId="404"/>
          <ac:graphicFrameMkLst>
            <pc:docMk/>
            <pc:sldMk cId="183345325" sldId="370"/>
            <ac:graphicFrameMk id="10" creationId="{30689F50-55DA-4A2F-8547-07541AA59534}"/>
          </ac:graphicFrameMkLst>
        </pc:graphicFrameChg>
      </pc:sldChg>
      <pc:sldChg chg="modSp mod">
        <pc:chgData name="Duncan Waanders" userId="a70b2f61-edf4-4a88-912e-0ebdf0c335f8" providerId="ADAL" clId="{43299F1E-9983-4F3A-B20B-DBBB6C7B01AC}" dt="2021-11-30T17:21:55.455" v="1702" actId="20577"/>
        <pc:sldMkLst>
          <pc:docMk/>
          <pc:sldMk cId="2119843284" sldId="374"/>
        </pc:sldMkLst>
        <pc:spChg chg="mod">
          <ac:chgData name="Duncan Waanders" userId="a70b2f61-edf4-4a88-912e-0ebdf0c335f8" providerId="ADAL" clId="{43299F1E-9983-4F3A-B20B-DBBB6C7B01AC}" dt="2021-11-30T16:55:18.584" v="1480" actId="2711"/>
          <ac:spMkLst>
            <pc:docMk/>
            <pc:sldMk cId="2119843284" sldId="374"/>
            <ac:spMk id="26" creationId="{E315E8D7-AF16-804E-A0B9-2C4D840B6452}"/>
          </ac:spMkLst>
        </pc:spChg>
        <pc:graphicFrameChg chg="modGraphic">
          <ac:chgData name="Duncan Waanders" userId="a70b2f61-edf4-4a88-912e-0ebdf0c335f8" providerId="ADAL" clId="{43299F1E-9983-4F3A-B20B-DBBB6C7B01AC}" dt="2021-11-30T17:21:55.455" v="1702" actId="20577"/>
          <ac:graphicFrameMkLst>
            <pc:docMk/>
            <pc:sldMk cId="2119843284" sldId="374"/>
            <ac:graphicFrameMk id="5" creationId="{A6031EAD-A458-4DEE-9DBF-FD9F90A3F702}"/>
          </ac:graphicFrameMkLst>
        </pc:graphicFrameChg>
      </pc:sldChg>
      <pc:sldChg chg="addSp delSp modSp mod addCm delCm modNotesTx">
        <pc:chgData name="Duncan Waanders" userId="a70b2f61-edf4-4a88-912e-0ebdf0c335f8" providerId="ADAL" clId="{43299F1E-9983-4F3A-B20B-DBBB6C7B01AC}" dt="2021-12-01T17:59:02.878" v="13036" actId="20577"/>
        <pc:sldMkLst>
          <pc:docMk/>
          <pc:sldMk cId="2032465092" sldId="375"/>
        </pc:sldMkLst>
        <pc:spChg chg="mod">
          <ac:chgData name="Duncan Waanders" userId="a70b2f61-edf4-4a88-912e-0ebdf0c335f8" providerId="ADAL" clId="{43299F1E-9983-4F3A-B20B-DBBB6C7B01AC}" dt="2021-11-29T17:15:02.469" v="366" actId="20577"/>
          <ac:spMkLst>
            <pc:docMk/>
            <pc:sldMk cId="2032465092" sldId="375"/>
            <ac:spMk id="2" creationId="{B64E1E40-0CF8-47E4-9E8A-FFAA356B889E}"/>
          </ac:spMkLst>
        </pc:spChg>
        <pc:spChg chg="add del mod">
          <ac:chgData name="Duncan Waanders" userId="a70b2f61-edf4-4a88-912e-0ebdf0c335f8" providerId="ADAL" clId="{43299F1E-9983-4F3A-B20B-DBBB6C7B01AC}" dt="2021-11-29T16:50:14.330" v="45" actId="478"/>
          <ac:spMkLst>
            <pc:docMk/>
            <pc:sldMk cId="2032465092" sldId="375"/>
            <ac:spMk id="4" creationId="{BA32521C-5446-4899-BB22-CBF590FF5686}"/>
          </ac:spMkLst>
        </pc:spChg>
        <pc:spChg chg="del mod">
          <ac:chgData name="Duncan Waanders" userId="a70b2f61-edf4-4a88-912e-0ebdf0c335f8" providerId="ADAL" clId="{43299F1E-9983-4F3A-B20B-DBBB6C7B01AC}" dt="2021-11-29T16:50:11.018" v="44" actId="478"/>
          <ac:spMkLst>
            <pc:docMk/>
            <pc:sldMk cId="2032465092" sldId="375"/>
            <ac:spMk id="6" creationId="{193D1A85-1E74-4FC2-941A-7BFF73331049}"/>
          </ac:spMkLst>
        </pc:spChg>
        <pc:spChg chg="mod">
          <ac:chgData name="Duncan Waanders" userId="a70b2f61-edf4-4a88-912e-0ebdf0c335f8" providerId="ADAL" clId="{43299F1E-9983-4F3A-B20B-DBBB6C7B01AC}" dt="2021-11-30T19:09:52.468" v="2321" actId="1038"/>
          <ac:spMkLst>
            <pc:docMk/>
            <pc:sldMk cId="2032465092" sldId="375"/>
            <ac:spMk id="18" creationId="{52DD672D-6FB1-4EA0-BCF8-D4FB95B55C85}"/>
          </ac:spMkLst>
        </pc:spChg>
        <pc:spChg chg="add mod">
          <ac:chgData name="Duncan Waanders" userId="a70b2f61-edf4-4a88-912e-0ebdf0c335f8" providerId="ADAL" clId="{43299F1E-9983-4F3A-B20B-DBBB6C7B01AC}" dt="2021-11-30T19:09:52.468" v="2321" actId="1038"/>
          <ac:spMkLst>
            <pc:docMk/>
            <pc:sldMk cId="2032465092" sldId="375"/>
            <ac:spMk id="20" creationId="{A9F97A50-7E65-42C9-9F57-C4233B318F94}"/>
          </ac:spMkLst>
        </pc:spChg>
        <pc:spChg chg="add mod">
          <ac:chgData name="Duncan Waanders" userId="a70b2f61-edf4-4a88-912e-0ebdf0c335f8" providerId="ADAL" clId="{43299F1E-9983-4F3A-B20B-DBBB6C7B01AC}" dt="2021-11-30T19:09:52.468" v="2321" actId="1038"/>
          <ac:spMkLst>
            <pc:docMk/>
            <pc:sldMk cId="2032465092" sldId="375"/>
            <ac:spMk id="21" creationId="{7B41698C-0B9A-4AFB-A6D1-6A60AEF2B1BD}"/>
          </ac:spMkLst>
        </pc:spChg>
        <pc:spChg chg="add mod">
          <ac:chgData name="Duncan Waanders" userId="a70b2f61-edf4-4a88-912e-0ebdf0c335f8" providerId="ADAL" clId="{43299F1E-9983-4F3A-B20B-DBBB6C7B01AC}" dt="2021-11-30T19:09:52.468" v="2321" actId="1038"/>
          <ac:spMkLst>
            <pc:docMk/>
            <pc:sldMk cId="2032465092" sldId="375"/>
            <ac:spMk id="22" creationId="{18784BD1-3894-460E-853E-AB6D10979B15}"/>
          </ac:spMkLst>
        </pc:spChg>
        <pc:spChg chg="mod">
          <ac:chgData name="Duncan Waanders" userId="a70b2f61-edf4-4a88-912e-0ebdf0c335f8" providerId="ADAL" clId="{43299F1E-9983-4F3A-B20B-DBBB6C7B01AC}" dt="2021-11-30T19:09:58.416" v="2322" actId="1076"/>
          <ac:spMkLst>
            <pc:docMk/>
            <pc:sldMk cId="2032465092" sldId="375"/>
            <ac:spMk id="23" creationId="{1D04A2B7-A9A6-4DB1-A152-977BC910DDE3}"/>
          </ac:spMkLst>
        </pc:spChg>
        <pc:spChg chg="add del mod">
          <ac:chgData name="Duncan Waanders" userId="a70b2f61-edf4-4a88-912e-0ebdf0c335f8" providerId="ADAL" clId="{43299F1E-9983-4F3A-B20B-DBBB6C7B01AC}" dt="2021-11-29T17:06:18.376" v="235" actId="478"/>
          <ac:spMkLst>
            <pc:docMk/>
            <pc:sldMk cId="2032465092" sldId="375"/>
            <ac:spMk id="23" creationId="{3AFEADC5-02DD-413E-8FC3-B101497A6621}"/>
          </ac:spMkLst>
        </pc:spChg>
        <pc:spChg chg="add del mod">
          <ac:chgData name="Duncan Waanders" userId="a70b2f61-edf4-4a88-912e-0ebdf0c335f8" providerId="ADAL" clId="{43299F1E-9983-4F3A-B20B-DBBB6C7B01AC}" dt="2021-11-29T17:06:20.719" v="236" actId="478"/>
          <ac:spMkLst>
            <pc:docMk/>
            <pc:sldMk cId="2032465092" sldId="375"/>
            <ac:spMk id="24" creationId="{9EF9138B-C9AA-4E85-B5FB-0EE837E4D5F9}"/>
          </ac:spMkLst>
        </pc:spChg>
        <pc:spChg chg="add del mod">
          <ac:chgData name="Duncan Waanders" userId="a70b2f61-edf4-4a88-912e-0ebdf0c335f8" providerId="ADAL" clId="{43299F1E-9983-4F3A-B20B-DBBB6C7B01AC}" dt="2021-11-29T17:06:22.655" v="237" actId="478"/>
          <ac:spMkLst>
            <pc:docMk/>
            <pc:sldMk cId="2032465092" sldId="375"/>
            <ac:spMk id="25" creationId="{A66D322F-D080-46B8-8617-43AEF3526943}"/>
          </ac:spMkLst>
        </pc:spChg>
        <pc:spChg chg="add mod">
          <ac:chgData name="Duncan Waanders" userId="a70b2f61-edf4-4a88-912e-0ebdf0c335f8" providerId="ADAL" clId="{43299F1E-9983-4F3A-B20B-DBBB6C7B01AC}" dt="2021-11-30T19:09:52.468" v="2321" actId="1038"/>
          <ac:spMkLst>
            <pc:docMk/>
            <pc:sldMk cId="2032465092" sldId="375"/>
            <ac:spMk id="26" creationId="{EBB28599-BE5A-4DE2-A833-2D1457EAD245}"/>
          </ac:spMkLst>
        </pc:spChg>
        <pc:spChg chg="add mod">
          <ac:chgData name="Duncan Waanders" userId="a70b2f61-edf4-4a88-912e-0ebdf0c335f8" providerId="ADAL" clId="{43299F1E-9983-4F3A-B20B-DBBB6C7B01AC}" dt="2021-11-30T19:09:52.468" v="2321" actId="1038"/>
          <ac:spMkLst>
            <pc:docMk/>
            <pc:sldMk cId="2032465092" sldId="375"/>
            <ac:spMk id="27" creationId="{CC31160C-72E9-4217-A1A8-C5B7C77B012F}"/>
          </ac:spMkLst>
        </pc:spChg>
        <pc:spChg chg="add mod">
          <ac:chgData name="Duncan Waanders" userId="a70b2f61-edf4-4a88-912e-0ebdf0c335f8" providerId="ADAL" clId="{43299F1E-9983-4F3A-B20B-DBBB6C7B01AC}" dt="2021-11-30T19:09:52.468" v="2321" actId="1038"/>
          <ac:spMkLst>
            <pc:docMk/>
            <pc:sldMk cId="2032465092" sldId="375"/>
            <ac:spMk id="28" creationId="{11C4E35F-5D61-4CDA-8D84-E096E79B6B10}"/>
          </ac:spMkLst>
        </pc:spChg>
        <pc:spChg chg="add mod">
          <ac:chgData name="Duncan Waanders" userId="a70b2f61-edf4-4a88-912e-0ebdf0c335f8" providerId="ADAL" clId="{43299F1E-9983-4F3A-B20B-DBBB6C7B01AC}" dt="2021-11-30T19:17:23.657" v="2330" actId="1035"/>
          <ac:spMkLst>
            <pc:docMk/>
            <pc:sldMk cId="2032465092" sldId="375"/>
            <ac:spMk id="29" creationId="{56F4915D-CF7F-44DE-BDB8-CDE79CB9CF5E}"/>
          </ac:spMkLst>
        </pc:spChg>
        <pc:graphicFrameChg chg="modGraphic">
          <ac:chgData name="Duncan Waanders" userId="a70b2f61-edf4-4a88-912e-0ebdf0c335f8" providerId="ADAL" clId="{43299F1E-9983-4F3A-B20B-DBBB6C7B01AC}" dt="2021-11-29T16:50:01.606" v="41" actId="207"/>
          <ac:graphicFrameMkLst>
            <pc:docMk/>
            <pc:sldMk cId="2032465092" sldId="375"/>
            <ac:graphicFrameMk id="5" creationId="{60185825-2730-4607-9805-31E63401A8DF}"/>
          </ac:graphicFrameMkLst>
        </pc:graphicFrameChg>
        <pc:graphicFrameChg chg="del mod modGraphic">
          <ac:chgData name="Duncan Waanders" userId="a70b2f61-edf4-4a88-912e-0ebdf0c335f8" providerId="ADAL" clId="{43299F1E-9983-4F3A-B20B-DBBB6C7B01AC}" dt="2021-11-29T16:51:09.671" v="55" actId="478"/>
          <ac:graphicFrameMkLst>
            <pc:docMk/>
            <pc:sldMk cId="2032465092" sldId="375"/>
            <ac:graphicFrameMk id="7" creationId="{5D263E2F-6672-4303-BC0F-2E4B0A12C9A7}"/>
          </ac:graphicFrameMkLst>
        </pc:graphicFrameChg>
        <pc:picChg chg="add mod">
          <ac:chgData name="Duncan Waanders" userId="a70b2f61-edf4-4a88-912e-0ebdf0c335f8" providerId="ADAL" clId="{43299F1E-9983-4F3A-B20B-DBBB6C7B01AC}" dt="2021-11-30T19:09:52.468" v="2321" actId="1038"/>
          <ac:picMkLst>
            <pc:docMk/>
            <pc:sldMk cId="2032465092" sldId="375"/>
            <ac:picMk id="9" creationId="{AA73307B-D402-4C0D-B4A3-630BBBC6743E}"/>
          </ac:picMkLst>
        </pc:picChg>
        <pc:picChg chg="add mod">
          <ac:chgData name="Duncan Waanders" userId="a70b2f61-edf4-4a88-912e-0ebdf0c335f8" providerId="ADAL" clId="{43299F1E-9983-4F3A-B20B-DBBB6C7B01AC}" dt="2021-11-30T19:09:52.468" v="2321" actId="1038"/>
          <ac:picMkLst>
            <pc:docMk/>
            <pc:sldMk cId="2032465092" sldId="375"/>
            <ac:picMk id="11" creationId="{445D9936-7A57-4768-92AB-2AA57563E0B2}"/>
          </ac:picMkLst>
        </pc:picChg>
        <pc:picChg chg="add mod">
          <ac:chgData name="Duncan Waanders" userId="a70b2f61-edf4-4a88-912e-0ebdf0c335f8" providerId="ADAL" clId="{43299F1E-9983-4F3A-B20B-DBBB6C7B01AC}" dt="2021-11-30T19:09:52.468" v="2321" actId="1038"/>
          <ac:picMkLst>
            <pc:docMk/>
            <pc:sldMk cId="2032465092" sldId="375"/>
            <ac:picMk id="13" creationId="{4075E777-0E86-4510-9D63-A5247E22A569}"/>
          </ac:picMkLst>
        </pc:picChg>
        <pc:picChg chg="add mod">
          <ac:chgData name="Duncan Waanders" userId="a70b2f61-edf4-4a88-912e-0ebdf0c335f8" providerId="ADAL" clId="{43299F1E-9983-4F3A-B20B-DBBB6C7B01AC}" dt="2021-11-30T19:09:52.468" v="2321" actId="1038"/>
          <ac:picMkLst>
            <pc:docMk/>
            <pc:sldMk cId="2032465092" sldId="375"/>
            <ac:picMk id="15" creationId="{87FEB6AC-8998-4987-A4C8-345D8BD2DAA4}"/>
          </ac:picMkLst>
        </pc:picChg>
        <pc:picChg chg="add mod">
          <ac:chgData name="Duncan Waanders" userId="a70b2f61-edf4-4a88-912e-0ebdf0c335f8" providerId="ADAL" clId="{43299F1E-9983-4F3A-B20B-DBBB6C7B01AC}" dt="2021-11-30T19:09:52.468" v="2321" actId="1038"/>
          <ac:picMkLst>
            <pc:docMk/>
            <pc:sldMk cId="2032465092" sldId="375"/>
            <ac:picMk id="17" creationId="{E49FC734-A1F3-445E-83AD-3E89CB098A54}"/>
          </ac:picMkLst>
        </pc:picChg>
        <pc:picChg chg="add mod">
          <ac:chgData name="Duncan Waanders" userId="a70b2f61-edf4-4a88-912e-0ebdf0c335f8" providerId="ADAL" clId="{43299F1E-9983-4F3A-B20B-DBBB6C7B01AC}" dt="2021-11-30T19:09:52.468" v="2321" actId="1038"/>
          <ac:picMkLst>
            <pc:docMk/>
            <pc:sldMk cId="2032465092" sldId="375"/>
            <ac:picMk id="19" creationId="{F18C37BC-66D5-4832-A31B-A58E9A131DFD}"/>
          </ac:picMkLst>
        </pc:picChg>
        <pc:picChg chg="add del mod">
          <ac:chgData name="Duncan Waanders" userId="a70b2f61-edf4-4a88-912e-0ebdf0c335f8" providerId="ADAL" clId="{43299F1E-9983-4F3A-B20B-DBBB6C7B01AC}" dt="2021-11-29T17:10:43.559" v="292" actId="478"/>
          <ac:picMkLst>
            <pc:docMk/>
            <pc:sldMk cId="2032465092" sldId="375"/>
            <ac:picMk id="31" creationId="{70359F0F-CA0B-4350-A66E-A683EB803573}"/>
          </ac:picMkLst>
        </pc:picChg>
      </pc:sldChg>
      <pc:sldChg chg="addSp delSp modSp mod">
        <pc:chgData name="Duncan Waanders" userId="a70b2f61-edf4-4a88-912e-0ebdf0c335f8" providerId="ADAL" clId="{43299F1E-9983-4F3A-B20B-DBBB6C7B01AC}" dt="2021-11-30T17:22:00.160" v="1704"/>
        <pc:sldMkLst>
          <pc:docMk/>
          <pc:sldMk cId="1488304112" sldId="376"/>
        </pc:sldMkLst>
        <pc:graphicFrameChg chg="add mod">
          <ac:chgData name="Duncan Waanders" userId="a70b2f61-edf4-4a88-912e-0ebdf0c335f8" providerId="ADAL" clId="{43299F1E-9983-4F3A-B20B-DBBB6C7B01AC}" dt="2021-11-30T17:22:00.160" v="1704"/>
          <ac:graphicFrameMkLst>
            <pc:docMk/>
            <pc:sldMk cId="1488304112" sldId="376"/>
            <ac:graphicFrameMk id="15" creationId="{4A8D4B26-FF1B-47BC-AE88-52CBB2F0076B}"/>
          </ac:graphicFrameMkLst>
        </pc:graphicFrameChg>
        <pc:graphicFrameChg chg="del">
          <ac:chgData name="Duncan Waanders" userId="a70b2f61-edf4-4a88-912e-0ebdf0c335f8" providerId="ADAL" clId="{43299F1E-9983-4F3A-B20B-DBBB6C7B01AC}" dt="2021-11-30T17:21:59.880" v="1703" actId="478"/>
          <ac:graphicFrameMkLst>
            <pc:docMk/>
            <pc:sldMk cId="1488304112" sldId="376"/>
            <ac:graphicFrameMk id="16" creationId="{51CB606F-50B8-4424-B90C-E61ADE3F4C9C}"/>
          </ac:graphicFrameMkLst>
        </pc:graphicFrameChg>
      </pc:sldChg>
      <pc:sldChg chg="addSp delSp modSp mod modAnim">
        <pc:chgData name="Duncan Waanders" userId="a70b2f61-edf4-4a88-912e-0ebdf0c335f8" providerId="ADAL" clId="{43299F1E-9983-4F3A-B20B-DBBB6C7B01AC}" dt="2021-11-30T23:59:19.630" v="2513"/>
        <pc:sldMkLst>
          <pc:docMk/>
          <pc:sldMk cId="712330243" sldId="377"/>
        </pc:sldMkLst>
        <pc:spChg chg="del mod">
          <ac:chgData name="Duncan Waanders" userId="a70b2f61-edf4-4a88-912e-0ebdf0c335f8" providerId="ADAL" clId="{43299F1E-9983-4F3A-B20B-DBBB6C7B01AC}" dt="2021-11-30T14:48:32.853" v="609" actId="478"/>
          <ac:spMkLst>
            <pc:docMk/>
            <pc:sldMk cId="712330243" sldId="377"/>
            <ac:spMk id="3" creationId="{1CA1D5C1-BFD6-40C3-A3F3-B46C6993A212}"/>
          </ac:spMkLst>
        </pc:spChg>
        <pc:spChg chg="add del mod">
          <ac:chgData name="Duncan Waanders" userId="a70b2f61-edf4-4a88-912e-0ebdf0c335f8" providerId="ADAL" clId="{43299F1E-9983-4F3A-B20B-DBBB6C7B01AC}" dt="2021-11-30T14:48:34.952" v="610" actId="478"/>
          <ac:spMkLst>
            <pc:docMk/>
            <pc:sldMk cId="712330243" sldId="377"/>
            <ac:spMk id="7" creationId="{729B346C-E1C4-431F-95D1-D40806931FDA}"/>
          </ac:spMkLst>
        </pc:spChg>
        <pc:spChg chg="add del mod">
          <ac:chgData name="Duncan Waanders" userId="a70b2f61-edf4-4a88-912e-0ebdf0c335f8" providerId="ADAL" clId="{43299F1E-9983-4F3A-B20B-DBBB6C7B01AC}" dt="2021-11-30T14:59:46.809" v="620" actId="478"/>
          <ac:spMkLst>
            <pc:docMk/>
            <pc:sldMk cId="712330243" sldId="377"/>
            <ac:spMk id="8" creationId="{894E6DFD-F100-44CD-A3A8-EAF2BD7E538B}"/>
          </ac:spMkLst>
        </pc:spChg>
        <pc:spChg chg="add del">
          <ac:chgData name="Duncan Waanders" userId="a70b2f61-edf4-4a88-912e-0ebdf0c335f8" providerId="ADAL" clId="{43299F1E-9983-4F3A-B20B-DBBB6C7B01AC}" dt="2021-11-30T15:00:17.616" v="622"/>
          <ac:spMkLst>
            <pc:docMk/>
            <pc:sldMk cId="712330243" sldId="377"/>
            <ac:spMk id="14" creationId="{436FFA37-0FAA-49D0-8242-3D5DCB000EEE}"/>
          </ac:spMkLst>
        </pc:spChg>
        <pc:spChg chg="add mod ord">
          <ac:chgData name="Duncan Waanders" userId="a70b2f61-edf4-4a88-912e-0ebdf0c335f8" providerId="ADAL" clId="{43299F1E-9983-4F3A-B20B-DBBB6C7B01AC}" dt="2021-11-30T15:13:13.630" v="907" actId="1037"/>
          <ac:spMkLst>
            <pc:docMk/>
            <pc:sldMk cId="712330243" sldId="377"/>
            <ac:spMk id="17" creationId="{7330879F-4CE9-4A90-9C03-B31400233DD4}"/>
          </ac:spMkLst>
        </pc:spChg>
        <pc:spChg chg="add mod ord">
          <ac:chgData name="Duncan Waanders" userId="a70b2f61-edf4-4a88-912e-0ebdf0c335f8" providerId="ADAL" clId="{43299F1E-9983-4F3A-B20B-DBBB6C7B01AC}" dt="2021-11-30T18:30:04.675" v="2119" actId="1037"/>
          <ac:spMkLst>
            <pc:docMk/>
            <pc:sldMk cId="712330243" sldId="377"/>
            <ac:spMk id="18" creationId="{19F2943B-9506-4C7E-B936-D0855CD5E2B4}"/>
          </ac:spMkLst>
        </pc:spChg>
        <pc:spChg chg="add del mod">
          <ac:chgData name="Duncan Waanders" userId="a70b2f61-edf4-4a88-912e-0ebdf0c335f8" providerId="ADAL" clId="{43299F1E-9983-4F3A-B20B-DBBB6C7B01AC}" dt="2021-11-30T15:10:25.196" v="782" actId="478"/>
          <ac:spMkLst>
            <pc:docMk/>
            <pc:sldMk cId="712330243" sldId="377"/>
            <ac:spMk id="24" creationId="{498A8FDE-C8CB-4EE8-85FA-691B2A6387DD}"/>
          </ac:spMkLst>
        </pc:spChg>
        <pc:spChg chg="add mod ord">
          <ac:chgData name="Duncan Waanders" userId="a70b2f61-edf4-4a88-912e-0ebdf0c335f8" providerId="ADAL" clId="{43299F1E-9983-4F3A-B20B-DBBB6C7B01AC}" dt="2021-11-30T18:30:40.125" v="2138" actId="1076"/>
          <ac:spMkLst>
            <pc:docMk/>
            <pc:sldMk cId="712330243" sldId="377"/>
            <ac:spMk id="26" creationId="{5FF696C0-E66C-47D6-8FFD-A436E85F7DD4}"/>
          </ac:spMkLst>
        </pc:spChg>
        <pc:graphicFrameChg chg="add del modGraphic">
          <ac:chgData name="Duncan Waanders" userId="a70b2f61-edf4-4a88-912e-0ebdf0c335f8" providerId="ADAL" clId="{43299F1E-9983-4F3A-B20B-DBBB6C7B01AC}" dt="2021-11-29T16:49:22.953" v="33" actId="207"/>
          <ac:graphicFrameMkLst>
            <pc:docMk/>
            <pc:sldMk cId="712330243" sldId="377"/>
            <ac:graphicFrameMk id="6" creationId="{AE47D161-95CF-49B5-9608-FD01B91FA419}"/>
          </ac:graphicFrameMkLst>
        </pc:graphicFrameChg>
        <pc:picChg chg="add del mod">
          <ac:chgData name="Duncan Waanders" userId="a70b2f61-edf4-4a88-912e-0ebdf0c335f8" providerId="ADAL" clId="{43299F1E-9983-4F3A-B20B-DBBB6C7B01AC}" dt="2021-11-29T17:10:19.082" v="288" actId="478"/>
          <ac:picMkLst>
            <pc:docMk/>
            <pc:sldMk cId="712330243" sldId="377"/>
            <ac:picMk id="9" creationId="{3A084DF7-5B98-4056-8878-A37EEF5B42FB}"/>
          </ac:picMkLst>
        </pc:picChg>
        <pc:picChg chg="add mod ord">
          <ac:chgData name="Duncan Waanders" userId="a70b2f61-edf4-4a88-912e-0ebdf0c335f8" providerId="ADAL" clId="{43299F1E-9983-4F3A-B20B-DBBB6C7B01AC}" dt="2021-11-30T18:06:46.164" v="2001" actId="1076"/>
          <ac:picMkLst>
            <pc:docMk/>
            <pc:sldMk cId="712330243" sldId="377"/>
            <ac:picMk id="16" creationId="{F5478021-A3D9-4A65-A000-619547F314A8}"/>
          </ac:picMkLst>
        </pc:picChg>
        <pc:picChg chg="del">
          <ac:chgData name="Duncan Waanders" userId="a70b2f61-edf4-4a88-912e-0ebdf0c335f8" providerId="ADAL" clId="{43299F1E-9983-4F3A-B20B-DBBB6C7B01AC}" dt="2021-11-29T17:01:08.245" v="122" actId="478"/>
          <ac:picMkLst>
            <pc:docMk/>
            <pc:sldMk cId="712330243" sldId="377"/>
            <ac:picMk id="1030" creationId="{4F655A7B-DC5B-46B1-965B-40F22A39984F}"/>
          </ac:picMkLst>
        </pc:picChg>
        <pc:picChg chg="add mod">
          <ac:chgData name="Duncan Waanders" userId="a70b2f61-edf4-4a88-912e-0ebdf0c335f8" providerId="ADAL" clId="{43299F1E-9983-4F3A-B20B-DBBB6C7B01AC}" dt="2021-11-30T18:06:39.905" v="1999" actId="1076"/>
          <ac:picMkLst>
            <pc:docMk/>
            <pc:sldMk cId="712330243" sldId="377"/>
            <ac:picMk id="6146" creationId="{4C607F38-E44A-4AB7-9E1B-20FE967723C2}"/>
          </ac:picMkLst>
        </pc:picChg>
        <pc:picChg chg="add mod">
          <ac:chgData name="Duncan Waanders" userId="a70b2f61-edf4-4a88-912e-0ebdf0c335f8" providerId="ADAL" clId="{43299F1E-9983-4F3A-B20B-DBBB6C7B01AC}" dt="2021-11-30T18:06:41.963" v="2000" actId="1076"/>
          <ac:picMkLst>
            <pc:docMk/>
            <pc:sldMk cId="712330243" sldId="377"/>
            <ac:picMk id="6152" creationId="{2B1FF66B-B1A5-4D35-9628-3F08B5EFF146}"/>
          </ac:picMkLst>
        </pc:picChg>
        <pc:picChg chg="add mod">
          <ac:chgData name="Duncan Waanders" userId="a70b2f61-edf4-4a88-912e-0ebdf0c335f8" providerId="ADAL" clId="{43299F1E-9983-4F3A-B20B-DBBB6C7B01AC}" dt="2021-11-30T15:06:27.825" v="678" actId="1440"/>
          <ac:picMkLst>
            <pc:docMk/>
            <pc:sldMk cId="712330243" sldId="377"/>
            <ac:picMk id="6154" creationId="{9788F3D6-E2F0-4977-AE60-E7F48746E31B}"/>
          </ac:picMkLst>
        </pc:picChg>
      </pc:sldChg>
      <pc:sldChg chg="addSp modSp mod modAnim modNotesTx">
        <pc:chgData name="Duncan Waanders" userId="a70b2f61-edf4-4a88-912e-0ebdf0c335f8" providerId="ADAL" clId="{43299F1E-9983-4F3A-B20B-DBBB6C7B01AC}" dt="2021-12-01T18:51:16.048" v="20216" actId="20577"/>
        <pc:sldMkLst>
          <pc:docMk/>
          <pc:sldMk cId="3292435113" sldId="378"/>
        </pc:sldMkLst>
        <pc:spChg chg="add mod">
          <ac:chgData name="Duncan Waanders" userId="a70b2f61-edf4-4a88-912e-0ebdf0c335f8" providerId="ADAL" clId="{43299F1E-9983-4F3A-B20B-DBBB6C7B01AC}" dt="2021-11-30T15:48:38.838" v="1263" actId="1036"/>
          <ac:spMkLst>
            <pc:docMk/>
            <pc:sldMk cId="3292435113" sldId="378"/>
            <ac:spMk id="3" creationId="{F86A93BC-7E99-41FF-AC8F-46AF1B652FD7}"/>
          </ac:spMkLst>
        </pc:spChg>
        <pc:spChg chg="add mod">
          <ac:chgData name="Duncan Waanders" userId="a70b2f61-edf4-4a88-912e-0ebdf0c335f8" providerId="ADAL" clId="{43299F1E-9983-4F3A-B20B-DBBB6C7B01AC}" dt="2021-12-01T01:29:33.777" v="2852" actId="1076"/>
          <ac:spMkLst>
            <pc:docMk/>
            <pc:sldMk cId="3292435113" sldId="378"/>
            <ac:spMk id="5" creationId="{55EB20BA-8C12-47AA-B326-C237A9FC9787}"/>
          </ac:spMkLst>
        </pc:spChg>
        <pc:spChg chg="mod">
          <ac:chgData name="Duncan Waanders" userId="a70b2f61-edf4-4a88-912e-0ebdf0c335f8" providerId="ADAL" clId="{43299F1E-9983-4F3A-B20B-DBBB6C7B01AC}" dt="2021-11-30T15:50:56.352" v="1310" actId="113"/>
          <ac:spMkLst>
            <pc:docMk/>
            <pc:sldMk cId="3292435113" sldId="378"/>
            <ac:spMk id="9" creationId="{AD512F7E-2D51-42AD-81E9-5D96ACD8E689}"/>
          </ac:spMkLst>
        </pc:spChg>
        <pc:spChg chg="mod">
          <ac:chgData name="Duncan Waanders" userId="a70b2f61-edf4-4a88-912e-0ebdf0c335f8" providerId="ADAL" clId="{43299F1E-9983-4F3A-B20B-DBBB6C7B01AC}" dt="2021-11-30T15:50:58.422" v="1311" actId="113"/>
          <ac:spMkLst>
            <pc:docMk/>
            <pc:sldMk cId="3292435113" sldId="378"/>
            <ac:spMk id="10" creationId="{F67DD094-99AC-42D2-A3F4-1C84547FDDF7}"/>
          </ac:spMkLst>
        </pc:spChg>
        <pc:spChg chg="add mod">
          <ac:chgData name="Duncan Waanders" userId="a70b2f61-edf4-4a88-912e-0ebdf0c335f8" providerId="ADAL" clId="{43299F1E-9983-4F3A-B20B-DBBB6C7B01AC}" dt="2021-11-30T15:48:43.935" v="1265" actId="1076"/>
          <ac:spMkLst>
            <pc:docMk/>
            <pc:sldMk cId="3292435113" sldId="378"/>
            <ac:spMk id="11" creationId="{9CC808A0-7B45-4EBA-84C2-95D5C6F289AF}"/>
          </ac:spMkLst>
        </pc:spChg>
        <pc:spChg chg="add mod">
          <ac:chgData name="Duncan Waanders" userId="a70b2f61-edf4-4a88-912e-0ebdf0c335f8" providerId="ADAL" clId="{43299F1E-9983-4F3A-B20B-DBBB6C7B01AC}" dt="2021-11-30T15:49:02.803" v="1269" actId="1076"/>
          <ac:spMkLst>
            <pc:docMk/>
            <pc:sldMk cId="3292435113" sldId="378"/>
            <ac:spMk id="12" creationId="{42D86B4B-C12A-4A08-883C-41EA151729E1}"/>
          </ac:spMkLst>
        </pc:spChg>
        <pc:spChg chg="add mod">
          <ac:chgData name="Duncan Waanders" userId="a70b2f61-edf4-4a88-912e-0ebdf0c335f8" providerId="ADAL" clId="{43299F1E-9983-4F3A-B20B-DBBB6C7B01AC}" dt="2021-11-30T15:49:11.913" v="1271" actId="1076"/>
          <ac:spMkLst>
            <pc:docMk/>
            <pc:sldMk cId="3292435113" sldId="378"/>
            <ac:spMk id="14" creationId="{0FC18A5A-D3EA-491E-BBEA-DFD10980DCC8}"/>
          </ac:spMkLst>
        </pc:spChg>
        <pc:spChg chg="add mod">
          <ac:chgData name="Duncan Waanders" userId="a70b2f61-edf4-4a88-912e-0ebdf0c335f8" providerId="ADAL" clId="{43299F1E-9983-4F3A-B20B-DBBB6C7B01AC}" dt="2021-11-30T17:20:54.092" v="1679" actId="20577"/>
          <ac:spMkLst>
            <pc:docMk/>
            <pc:sldMk cId="3292435113" sldId="378"/>
            <ac:spMk id="15" creationId="{C3D7BFC3-9870-4EAA-9EAC-5F18F6113100}"/>
          </ac:spMkLst>
        </pc:spChg>
        <pc:spChg chg="add mod">
          <ac:chgData name="Duncan Waanders" userId="a70b2f61-edf4-4a88-912e-0ebdf0c335f8" providerId="ADAL" clId="{43299F1E-9983-4F3A-B20B-DBBB6C7B01AC}" dt="2021-11-30T17:27:54.475" v="1806" actId="255"/>
          <ac:spMkLst>
            <pc:docMk/>
            <pc:sldMk cId="3292435113" sldId="378"/>
            <ac:spMk id="16" creationId="{C2F9C25D-49BF-4D92-B79D-E31534E1D177}"/>
          </ac:spMkLst>
        </pc:spChg>
        <pc:spChg chg="add mod">
          <ac:chgData name="Duncan Waanders" userId="a70b2f61-edf4-4a88-912e-0ebdf0c335f8" providerId="ADAL" clId="{43299F1E-9983-4F3A-B20B-DBBB6C7B01AC}" dt="2021-11-30T17:28:19.578" v="1813" actId="1076"/>
          <ac:spMkLst>
            <pc:docMk/>
            <pc:sldMk cId="3292435113" sldId="378"/>
            <ac:spMk id="17" creationId="{B783517C-F7EA-4530-9F16-4D77C735B67E}"/>
          </ac:spMkLst>
        </pc:spChg>
        <pc:spChg chg="add mod">
          <ac:chgData name="Duncan Waanders" userId="a70b2f61-edf4-4a88-912e-0ebdf0c335f8" providerId="ADAL" clId="{43299F1E-9983-4F3A-B20B-DBBB6C7B01AC}" dt="2021-11-30T17:28:12.921" v="1812" actId="1035"/>
          <ac:spMkLst>
            <pc:docMk/>
            <pc:sldMk cId="3292435113" sldId="378"/>
            <ac:spMk id="18" creationId="{DA45E83D-4414-4CFB-8D5C-894ED9FDE49E}"/>
          </ac:spMkLst>
        </pc:spChg>
        <pc:picChg chg="mod">
          <ac:chgData name="Duncan Waanders" userId="a70b2f61-edf4-4a88-912e-0ebdf0c335f8" providerId="ADAL" clId="{43299F1E-9983-4F3A-B20B-DBBB6C7B01AC}" dt="2021-11-30T15:50:19.897" v="1281" actId="1076"/>
          <ac:picMkLst>
            <pc:docMk/>
            <pc:sldMk cId="3292435113" sldId="378"/>
            <ac:picMk id="4" creationId="{85C16A16-0510-4F4A-A41F-2BB10266DCFF}"/>
          </ac:picMkLst>
        </pc:picChg>
      </pc:sldChg>
      <pc:sldChg chg="addSp delSp modSp del mod">
        <pc:chgData name="Duncan Waanders" userId="a70b2f61-edf4-4a88-912e-0ebdf0c335f8" providerId="ADAL" clId="{43299F1E-9983-4F3A-B20B-DBBB6C7B01AC}" dt="2021-11-29T17:12:26.598" v="311" actId="2696"/>
        <pc:sldMkLst>
          <pc:docMk/>
          <pc:sldMk cId="3753961906" sldId="379"/>
        </pc:sldMkLst>
        <pc:spChg chg="del">
          <ac:chgData name="Duncan Waanders" userId="a70b2f61-edf4-4a88-912e-0ebdf0c335f8" providerId="ADAL" clId="{43299F1E-9983-4F3A-B20B-DBBB6C7B01AC}" dt="2021-11-29T16:58:35.062" v="100" actId="478"/>
          <ac:spMkLst>
            <pc:docMk/>
            <pc:sldMk cId="3753961906" sldId="379"/>
            <ac:spMk id="2" creationId="{EEE88D18-0F64-4138-9EA5-B6C5A1F595DB}"/>
          </ac:spMkLst>
        </pc:spChg>
        <pc:spChg chg="del">
          <ac:chgData name="Duncan Waanders" userId="a70b2f61-edf4-4a88-912e-0ebdf0c335f8" providerId="ADAL" clId="{43299F1E-9983-4F3A-B20B-DBBB6C7B01AC}" dt="2021-11-29T16:58:29.878" v="98" actId="478"/>
          <ac:spMkLst>
            <pc:docMk/>
            <pc:sldMk cId="3753961906" sldId="379"/>
            <ac:spMk id="3" creationId="{65A36062-1E5A-4160-BD47-62CA55BEE410}"/>
          </ac:spMkLst>
        </pc:spChg>
        <pc:picChg chg="del mod">
          <ac:chgData name="Duncan Waanders" userId="a70b2f61-edf4-4a88-912e-0ebdf0c335f8" providerId="ADAL" clId="{43299F1E-9983-4F3A-B20B-DBBB6C7B01AC}" dt="2021-11-29T16:58:27.050" v="97" actId="478"/>
          <ac:picMkLst>
            <pc:docMk/>
            <pc:sldMk cId="3753961906" sldId="379"/>
            <ac:picMk id="4" creationId="{17D00C4E-4B20-443C-A134-712DF1106EB2}"/>
          </ac:picMkLst>
        </pc:picChg>
        <pc:picChg chg="add mod">
          <ac:chgData name="Duncan Waanders" userId="a70b2f61-edf4-4a88-912e-0ebdf0c335f8" providerId="ADAL" clId="{43299F1E-9983-4F3A-B20B-DBBB6C7B01AC}" dt="2021-11-29T17:12:05.769" v="303"/>
          <ac:picMkLst>
            <pc:docMk/>
            <pc:sldMk cId="3753961906" sldId="379"/>
            <ac:picMk id="6" creationId="{E64E1C3C-9DD0-4CA8-B692-C8A4263DE706}"/>
          </ac:picMkLst>
        </pc:picChg>
        <pc:picChg chg="add mod">
          <ac:chgData name="Duncan Waanders" userId="a70b2f61-edf4-4a88-912e-0ebdf0c335f8" providerId="ADAL" clId="{43299F1E-9983-4F3A-B20B-DBBB6C7B01AC}" dt="2021-11-29T16:58:40.570" v="101" actId="1076"/>
          <ac:picMkLst>
            <pc:docMk/>
            <pc:sldMk cId="3753961906" sldId="379"/>
            <ac:picMk id="2050" creationId="{DCD3F2E8-BFC8-4BDE-AEEE-E83EB39425EC}"/>
          </ac:picMkLst>
        </pc:picChg>
      </pc:sldChg>
      <pc:sldChg chg="addSp delSp modSp new mod">
        <pc:chgData name="Duncan Waanders" userId="a70b2f61-edf4-4a88-912e-0ebdf0c335f8" providerId="ADAL" clId="{43299F1E-9983-4F3A-B20B-DBBB6C7B01AC}" dt="2021-11-30T19:08:56.090" v="2228" actId="1076"/>
        <pc:sldMkLst>
          <pc:docMk/>
          <pc:sldMk cId="2489317793" sldId="380"/>
        </pc:sldMkLst>
        <pc:spChg chg="del">
          <ac:chgData name="Duncan Waanders" userId="a70b2f61-edf4-4a88-912e-0ebdf0c335f8" providerId="ADAL" clId="{43299F1E-9983-4F3A-B20B-DBBB6C7B01AC}" dt="2021-11-29T17:12:19.369" v="308" actId="478"/>
          <ac:spMkLst>
            <pc:docMk/>
            <pc:sldMk cId="2489317793" sldId="380"/>
            <ac:spMk id="2" creationId="{666A20E0-7294-49C5-B015-36BB23DEC534}"/>
          </ac:spMkLst>
        </pc:spChg>
        <pc:spChg chg="del">
          <ac:chgData name="Duncan Waanders" userId="a70b2f61-edf4-4a88-912e-0ebdf0c335f8" providerId="ADAL" clId="{43299F1E-9983-4F3A-B20B-DBBB6C7B01AC}" dt="2021-11-29T17:12:21.184" v="309" actId="478"/>
          <ac:spMkLst>
            <pc:docMk/>
            <pc:sldMk cId="2489317793" sldId="380"/>
            <ac:spMk id="3" creationId="{98BC8260-8339-4684-BB5B-3A08B412D130}"/>
          </ac:spMkLst>
        </pc:spChg>
        <pc:spChg chg="add mod">
          <ac:chgData name="Duncan Waanders" userId="a70b2f61-edf4-4a88-912e-0ebdf0c335f8" providerId="ADAL" clId="{43299F1E-9983-4F3A-B20B-DBBB6C7B01AC}" dt="2021-11-30T16:23:00.526" v="1460" actId="113"/>
          <ac:spMkLst>
            <pc:docMk/>
            <pc:sldMk cId="2489317793" sldId="380"/>
            <ac:spMk id="7" creationId="{446088EE-5B77-4BC5-827B-214D0DC32E16}"/>
          </ac:spMkLst>
        </pc:spChg>
        <pc:picChg chg="add del mod">
          <ac:chgData name="Duncan Waanders" userId="a70b2f61-edf4-4a88-912e-0ebdf0c335f8" providerId="ADAL" clId="{43299F1E-9983-4F3A-B20B-DBBB6C7B01AC}" dt="2021-11-29T17:12:10.999" v="305"/>
          <ac:picMkLst>
            <pc:docMk/>
            <pc:sldMk cId="2489317793" sldId="380"/>
            <ac:picMk id="4" creationId="{D54C291D-FDED-48B1-BDCF-D17A5E2811D1}"/>
          </ac:picMkLst>
        </pc:picChg>
        <pc:picChg chg="add del mod">
          <ac:chgData name="Duncan Waanders" userId="a70b2f61-edf4-4a88-912e-0ebdf0c335f8" providerId="ADAL" clId="{43299F1E-9983-4F3A-B20B-DBBB6C7B01AC}" dt="2021-11-29T17:12:16.142" v="307"/>
          <ac:picMkLst>
            <pc:docMk/>
            <pc:sldMk cId="2489317793" sldId="380"/>
            <ac:picMk id="5" creationId="{15610766-AD85-48FE-885F-B474FF0A6CA2}"/>
          </ac:picMkLst>
        </pc:picChg>
        <pc:picChg chg="add mod">
          <ac:chgData name="Duncan Waanders" userId="a70b2f61-edf4-4a88-912e-0ebdf0c335f8" providerId="ADAL" clId="{43299F1E-9983-4F3A-B20B-DBBB6C7B01AC}" dt="2021-11-30T19:08:56.090" v="2228" actId="1076"/>
          <ac:picMkLst>
            <pc:docMk/>
            <pc:sldMk cId="2489317793" sldId="380"/>
            <ac:picMk id="6" creationId="{76AD9F2B-E892-4C45-988F-F7A8F92E54BF}"/>
          </ac:picMkLst>
        </pc:picChg>
      </pc:sldChg>
      <pc:sldChg chg="addSp delSp modSp">
        <pc:chgData name="Duncan Waanders" userId="a70b2f61-edf4-4a88-912e-0ebdf0c335f8" providerId="ADAL" clId="{43299F1E-9983-4F3A-B20B-DBBB6C7B01AC}" dt="2021-11-30T17:34:56.675" v="1888" actId="14100"/>
        <pc:sldMkLst>
          <pc:docMk/>
          <pc:sldMk cId="3962949496" sldId="381"/>
        </pc:sldMkLst>
        <pc:picChg chg="add mod">
          <ac:chgData name="Duncan Waanders" userId="a70b2f61-edf4-4a88-912e-0ebdf0c335f8" providerId="ADAL" clId="{43299F1E-9983-4F3A-B20B-DBBB6C7B01AC}" dt="2021-11-30T17:32:52.837" v="1871" actId="14100"/>
          <ac:picMkLst>
            <pc:docMk/>
            <pc:sldMk cId="3962949496" sldId="381"/>
            <ac:picMk id="2" creationId="{A571EF81-E5E3-473E-965E-76AE8A1EFF25}"/>
          </ac:picMkLst>
        </pc:picChg>
        <pc:picChg chg="del mod">
          <ac:chgData name="Duncan Waanders" userId="a70b2f61-edf4-4a88-912e-0ebdf0c335f8" providerId="ADAL" clId="{43299F1E-9983-4F3A-B20B-DBBB6C7B01AC}" dt="2021-11-30T17:32:45.959" v="1867" actId="478"/>
          <ac:picMkLst>
            <pc:docMk/>
            <pc:sldMk cId="3962949496" sldId="381"/>
            <ac:picMk id="15" creationId="{A3888F89-FAB1-41FD-BBCE-A314B5713E52}"/>
          </ac:picMkLst>
        </pc:picChg>
        <pc:picChg chg="mod">
          <ac:chgData name="Duncan Waanders" userId="a70b2f61-edf4-4a88-912e-0ebdf0c335f8" providerId="ADAL" clId="{43299F1E-9983-4F3A-B20B-DBBB6C7B01AC}" dt="2021-11-30T17:34:56.675" v="1888" actId="14100"/>
          <ac:picMkLst>
            <pc:docMk/>
            <pc:sldMk cId="3962949496" sldId="381"/>
            <ac:picMk id="16" creationId="{500FF5F1-CC85-401F-901A-495FCAD61668}"/>
          </ac:picMkLst>
        </pc:picChg>
        <pc:picChg chg="add del">
          <ac:chgData name="Duncan Waanders" userId="a70b2f61-edf4-4a88-912e-0ebdf0c335f8" providerId="ADAL" clId="{43299F1E-9983-4F3A-B20B-DBBB6C7B01AC}" dt="2021-11-30T17:31:44.338" v="1866"/>
          <ac:picMkLst>
            <pc:docMk/>
            <pc:sldMk cId="3962949496" sldId="381"/>
            <ac:picMk id="1026" creationId="{E8D7027F-D9B3-4764-A9F7-64A910DC24B0}"/>
          </ac:picMkLst>
        </pc:picChg>
      </pc:sldChg>
      <pc:sldChg chg="modCm">
        <pc:chgData name="Duncan Waanders" userId="a70b2f61-edf4-4a88-912e-0ebdf0c335f8" providerId="ADAL" clId="{43299F1E-9983-4F3A-B20B-DBBB6C7B01AC}" dt="2021-11-30T17:16:40.136" v="1650" actId="2056"/>
        <pc:sldMkLst>
          <pc:docMk/>
          <pc:sldMk cId="2868498857" sldId="382"/>
        </pc:sldMkLst>
      </pc:sldChg>
      <pc:sldChg chg="modSp mod">
        <pc:chgData name="Duncan Waanders" userId="a70b2f61-edf4-4a88-912e-0ebdf0c335f8" providerId="ADAL" clId="{43299F1E-9983-4F3A-B20B-DBBB6C7B01AC}" dt="2021-11-30T16:56:03.343" v="1482" actId="207"/>
        <pc:sldMkLst>
          <pc:docMk/>
          <pc:sldMk cId="398455274" sldId="383"/>
        </pc:sldMkLst>
        <pc:spChg chg="mod">
          <ac:chgData name="Duncan Waanders" userId="a70b2f61-edf4-4a88-912e-0ebdf0c335f8" providerId="ADAL" clId="{43299F1E-9983-4F3A-B20B-DBBB6C7B01AC}" dt="2021-11-30T16:56:03.343" v="1482" actId="207"/>
          <ac:spMkLst>
            <pc:docMk/>
            <pc:sldMk cId="398455274" sldId="383"/>
            <ac:spMk id="5" creationId="{B5B7170B-9DF8-4920-9D9D-B41B417854EB}"/>
          </ac:spMkLst>
        </pc:spChg>
      </pc:sldChg>
      <pc:sldChg chg="del">
        <pc:chgData name="Duncan Waanders" userId="a70b2f61-edf4-4a88-912e-0ebdf0c335f8" providerId="ADAL" clId="{43299F1E-9983-4F3A-B20B-DBBB6C7B01AC}" dt="2021-12-01T00:45:53.367" v="2565" actId="2696"/>
        <pc:sldMkLst>
          <pc:docMk/>
          <pc:sldMk cId="1360335829" sldId="384"/>
        </pc:sldMkLst>
      </pc:sldChg>
      <pc:sldChg chg="addSp modSp mod modAnim">
        <pc:chgData name="Duncan Waanders" userId="a70b2f61-edf4-4a88-912e-0ebdf0c335f8" providerId="ADAL" clId="{43299F1E-9983-4F3A-B20B-DBBB6C7B01AC}" dt="2021-11-30T17:50:46.163" v="1986" actId="1035"/>
        <pc:sldMkLst>
          <pc:docMk/>
          <pc:sldMk cId="2926141991" sldId="385"/>
        </pc:sldMkLst>
        <pc:spChg chg="add mod">
          <ac:chgData name="Duncan Waanders" userId="a70b2f61-edf4-4a88-912e-0ebdf0c335f8" providerId="ADAL" clId="{43299F1E-9983-4F3A-B20B-DBBB6C7B01AC}" dt="2021-11-30T17:50:46.163" v="1986" actId="1035"/>
          <ac:spMkLst>
            <pc:docMk/>
            <pc:sldMk cId="2926141991" sldId="385"/>
            <ac:spMk id="3" creationId="{34592F9D-597D-449F-8A22-9F9FE997B7F3}"/>
          </ac:spMkLst>
        </pc:spChg>
        <pc:spChg chg="add mod">
          <ac:chgData name="Duncan Waanders" userId="a70b2f61-edf4-4a88-912e-0ebdf0c335f8" providerId="ADAL" clId="{43299F1E-9983-4F3A-B20B-DBBB6C7B01AC}" dt="2021-11-30T17:50:46.163" v="1986" actId="1035"/>
          <ac:spMkLst>
            <pc:docMk/>
            <pc:sldMk cId="2926141991" sldId="385"/>
            <ac:spMk id="6" creationId="{CE5AB1BC-8B87-4C2D-A7FE-22C6D248731A}"/>
          </ac:spMkLst>
        </pc:spChg>
        <pc:cxnChg chg="add mod">
          <ac:chgData name="Duncan Waanders" userId="a70b2f61-edf4-4a88-912e-0ebdf0c335f8" providerId="ADAL" clId="{43299F1E-9983-4F3A-B20B-DBBB6C7B01AC}" dt="2021-11-30T17:50:46.163" v="1986" actId="1035"/>
          <ac:cxnSpMkLst>
            <pc:docMk/>
            <pc:sldMk cId="2926141991" sldId="385"/>
            <ac:cxnSpMk id="5" creationId="{B9C93192-FCFF-48DB-9EAD-16FB9146C76E}"/>
          </ac:cxnSpMkLst>
        </pc:cxnChg>
      </pc:sldChg>
      <pc:sldChg chg="mod">
        <pc:chgData name="Duncan Waanders" userId="a70b2f61-edf4-4a88-912e-0ebdf0c335f8" providerId="ADAL" clId="{43299F1E-9983-4F3A-B20B-DBBB6C7B01AC}" dt="2021-11-30T17:35:59.499" v="1892" actId="27918"/>
        <pc:sldMkLst>
          <pc:docMk/>
          <pc:sldMk cId="3762438391" sldId="386"/>
        </pc:sldMkLst>
      </pc:sldChg>
      <pc:sldChg chg="addSp delSp modSp mod">
        <pc:chgData name="Duncan Waanders" userId="a70b2f61-edf4-4a88-912e-0ebdf0c335f8" providerId="ADAL" clId="{43299F1E-9983-4F3A-B20B-DBBB6C7B01AC}" dt="2021-12-01T16:52:33.218" v="4116"/>
        <pc:sldMkLst>
          <pc:docMk/>
          <pc:sldMk cId="1588840906" sldId="388"/>
        </pc:sldMkLst>
        <pc:spChg chg="add del mod">
          <ac:chgData name="Duncan Waanders" userId="a70b2f61-edf4-4a88-912e-0ebdf0c335f8" providerId="ADAL" clId="{43299F1E-9983-4F3A-B20B-DBBB6C7B01AC}" dt="2021-11-30T17:16:26.844" v="1649" actId="478"/>
          <ac:spMkLst>
            <pc:docMk/>
            <pc:sldMk cId="1588840906" sldId="388"/>
            <ac:spMk id="3" creationId="{3C30ADBF-57FB-45DE-9EFE-B4B39A7FA485}"/>
          </ac:spMkLst>
        </pc:spChg>
        <pc:spChg chg="mod">
          <ac:chgData name="Duncan Waanders" userId="a70b2f61-edf4-4a88-912e-0ebdf0c335f8" providerId="ADAL" clId="{43299F1E-9983-4F3A-B20B-DBBB6C7B01AC}" dt="2021-11-30T17:07:18.503" v="1572" actId="122"/>
          <ac:spMkLst>
            <pc:docMk/>
            <pc:sldMk cId="1588840906" sldId="388"/>
            <ac:spMk id="20" creationId="{2A2FE0BF-FC87-481D-B4A7-F047F6233895}"/>
          </ac:spMkLst>
        </pc:spChg>
        <pc:graphicFrameChg chg="del">
          <ac:chgData name="Duncan Waanders" userId="a70b2f61-edf4-4a88-912e-0ebdf0c335f8" providerId="ADAL" clId="{43299F1E-9983-4F3A-B20B-DBBB6C7B01AC}" dt="2021-11-30T17:22:12.104" v="1711" actId="478"/>
          <ac:graphicFrameMkLst>
            <pc:docMk/>
            <pc:sldMk cId="1588840906" sldId="388"/>
            <ac:graphicFrameMk id="8" creationId="{1C60D65B-B3F1-4FFA-9C9D-28ECCAB7E4B3}"/>
          </ac:graphicFrameMkLst>
        </pc:graphicFrameChg>
        <pc:graphicFrameChg chg="add del mod">
          <ac:chgData name="Duncan Waanders" userId="a70b2f61-edf4-4a88-912e-0ebdf0c335f8" providerId="ADAL" clId="{43299F1E-9983-4F3A-B20B-DBBB6C7B01AC}" dt="2021-11-30T17:24:32.763" v="1741" actId="478"/>
          <ac:graphicFrameMkLst>
            <pc:docMk/>
            <pc:sldMk cId="1588840906" sldId="388"/>
            <ac:graphicFrameMk id="18" creationId="{F2D596C5-6EF0-4155-BCDB-889E5A010064}"/>
          </ac:graphicFrameMkLst>
        </pc:graphicFrameChg>
        <pc:graphicFrameChg chg="add mod">
          <ac:chgData name="Duncan Waanders" userId="a70b2f61-edf4-4a88-912e-0ebdf0c335f8" providerId="ADAL" clId="{43299F1E-9983-4F3A-B20B-DBBB6C7B01AC}" dt="2021-11-30T17:24:33.086" v="1742"/>
          <ac:graphicFrameMkLst>
            <pc:docMk/>
            <pc:sldMk cId="1588840906" sldId="388"/>
            <ac:graphicFrameMk id="22" creationId="{5FC7DF7E-CE63-47CA-873B-FEE2CA88B367}"/>
          </ac:graphicFrameMkLst>
        </pc:graphicFrameChg>
        <pc:picChg chg="del">
          <ac:chgData name="Duncan Waanders" userId="a70b2f61-edf4-4a88-912e-0ebdf0c335f8" providerId="ADAL" clId="{43299F1E-9983-4F3A-B20B-DBBB6C7B01AC}" dt="2021-12-01T16:51:17.181" v="4075" actId="478"/>
          <ac:picMkLst>
            <pc:docMk/>
            <pc:sldMk cId="1588840906" sldId="388"/>
            <ac:picMk id="12" creationId="{79B3948C-DD17-4D7C-8C48-2A43EED59832}"/>
          </ac:picMkLst>
        </pc:picChg>
        <pc:picChg chg="add mod">
          <ac:chgData name="Duncan Waanders" userId="a70b2f61-edf4-4a88-912e-0ebdf0c335f8" providerId="ADAL" clId="{43299F1E-9983-4F3A-B20B-DBBB6C7B01AC}" dt="2021-12-01T16:52:33.218" v="4116"/>
          <ac:picMkLst>
            <pc:docMk/>
            <pc:sldMk cId="1588840906" sldId="388"/>
            <ac:picMk id="1026" creationId="{A8AB7332-5362-4368-B2C6-8982C0CD3085}"/>
          </ac:picMkLst>
        </pc:picChg>
      </pc:sldChg>
      <pc:sldChg chg="addSp delSp modSp mod modAnim">
        <pc:chgData name="Duncan Waanders" userId="a70b2f61-edf4-4a88-912e-0ebdf0c335f8" providerId="ADAL" clId="{43299F1E-9983-4F3A-B20B-DBBB6C7B01AC}" dt="2021-11-30T17:39:44.542" v="1923"/>
        <pc:sldMkLst>
          <pc:docMk/>
          <pc:sldMk cId="3649607484" sldId="389"/>
        </pc:sldMkLst>
        <pc:spChg chg="add mod">
          <ac:chgData name="Duncan Waanders" userId="a70b2f61-edf4-4a88-912e-0ebdf0c335f8" providerId="ADAL" clId="{43299F1E-9983-4F3A-B20B-DBBB6C7B01AC}" dt="2021-11-30T17:39:41.396" v="1922" actId="208"/>
          <ac:spMkLst>
            <pc:docMk/>
            <pc:sldMk cId="3649607484" sldId="389"/>
            <ac:spMk id="2" creationId="{46144E51-213F-4149-A476-929D4281CCD7}"/>
          </ac:spMkLst>
        </pc:spChg>
        <pc:graphicFrameChg chg="del">
          <ac:chgData name="Duncan Waanders" userId="a70b2f61-edf4-4a88-912e-0ebdf0c335f8" providerId="ADAL" clId="{43299F1E-9983-4F3A-B20B-DBBB6C7B01AC}" dt="2021-11-30T17:22:08.726" v="1709" actId="478"/>
          <ac:graphicFrameMkLst>
            <pc:docMk/>
            <pc:sldMk cId="3649607484" sldId="389"/>
            <ac:graphicFrameMk id="9" creationId="{1768ECED-D907-4B47-BD53-85D0EB4C89C0}"/>
          </ac:graphicFrameMkLst>
        </pc:graphicFrameChg>
        <pc:graphicFrameChg chg="add del mod">
          <ac:chgData name="Duncan Waanders" userId="a70b2f61-edf4-4a88-912e-0ebdf0c335f8" providerId="ADAL" clId="{43299F1E-9983-4F3A-B20B-DBBB6C7B01AC}" dt="2021-11-30T17:24:38.503" v="1743" actId="478"/>
          <ac:graphicFrameMkLst>
            <pc:docMk/>
            <pc:sldMk cId="3649607484" sldId="389"/>
            <ac:graphicFrameMk id="12" creationId="{0E68A321-DFBE-421E-B301-A5B38C884937}"/>
          </ac:graphicFrameMkLst>
        </pc:graphicFrameChg>
        <pc:graphicFrameChg chg="add mod">
          <ac:chgData name="Duncan Waanders" userId="a70b2f61-edf4-4a88-912e-0ebdf0c335f8" providerId="ADAL" clId="{43299F1E-9983-4F3A-B20B-DBBB6C7B01AC}" dt="2021-11-30T17:24:38.731" v="1744"/>
          <ac:graphicFrameMkLst>
            <pc:docMk/>
            <pc:sldMk cId="3649607484" sldId="389"/>
            <ac:graphicFrameMk id="14" creationId="{E32C5565-8C34-4115-935E-078A0384DDF3}"/>
          </ac:graphicFrameMkLst>
        </pc:graphicFrameChg>
      </pc:sldChg>
      <pc:sldChg chg="addSp delSp modSp mod">
        <pc:chgData name="Duncan Waanders" userId="a70b2f61-edf4-4a88-912e-0ebdf0c335f8" providerId="ADAL" clId="{43299F1E-9983-4F3A-B20B-DBBB6C7B01AC}" dt="2021-11-30T17:22:35.178" v="1726"/>
        <pc:sldMkLst>
          <pc:docMk/>
          <pc:sldMk cId="459192604" sldId="390"/>
        </pc:sldMkLst>
        <pc:graphicFrameChg chg="del">
          <ac:chgData name="Duncan Waanders" userId="a70b2f61-edf4-4a88-912e-0ebdf0c335f8" providerId="ADAL" clId="{43299F1E-9983-4F3A-B20B-DBBB6C7B01AC}" dt="2021-11-30T17:22:34.925" v="1725" actId="478"/>
          <ac:graphicFrameMkLst>
            <pc:docMk/>
            <pc:sldMk cId="459192604" sldId="390"/>
            <ac:graphicFrameMk id="6" creationId="{ECE3CE66-AA64-4272-BD4E-D87697EADBEA}"/>
          </ac:graphicFrameMkLst>
        </pc:graphicFrameChg>
        <pc:graphicFrameChg chg="add mod">
          <ac:chgData name="Duncan Waanders" userId="a70b2f61-edf4-4a88-912e-0ebdf0c335f8" providerId="ADAL" clId="{43299F1E-9983-4F3A-B20B-DBBB6C7B01AC}" dt="2021-11-30T17:22:35.178" v="1726"/>
          <ac:graphicFrameMkLst>
            <pc:docMk/>
            <pc:sldMk cId="459192604" sldId="390"/>
            <ac:graphicFrameMk id="16" creationId="{75198B9F-4F0D-4991-8615-0E2B93A842FF}"/>
          </ac:graphicFrameMkLst>
        </pc:graphicFrameChg>
      </pc:sldChg>
      <pc:sldChg chg="addSp delSp modSp mod">
        <pc:chgData name="Duncan Waanders" userId="a70b2f61-edf4-4a88-912e-0ebdf0c335f8" providerId="ADAL" clId="{43299F1E-9983-4F3A-B20B-DBBB6C7B01AC}" dt="2021-11-30T17:22:05.920" v="1708"/>
        <pc:sldMkLst>
          <pc:docMk/>
          <pc:sldMk cId="3761259434" sldId="391"/>
        </pc:sldMkLst>
        <pc:spChg chg="add del mod">
          <ac:chgData name="Duncan Waanders" userId="a70b2f61-edf4-4a88-912e-0ebdf0c335f8" providerId="ADAL" clId="{43299F1E-9983-4F3A-B20B-DBBB6C7B01AC}" dt="2021-11-30T16:59:39.328" v="1501" actId="478"/>
          <ac:spMkLst>
            <pc:docMk/>
            <pc:sldMk cId="3761259434" sldId="391"/>
            <ac:spMk id="20" creationId="{B01FF750-449F-4C7B-B271-7363E17407E3}"/>
          </ac:spMkLst>
        </pc:spChg>
        <pc:spChg chg="add mod">
          <ac:chgData name="Duncan Waanders" userId="a70b2f61-edf4-4a88-912e-0ebdf0c335f8" providerId="ADAL" clId="{43299F1E-9983-4F3A-B20B-DBBB6C7B01AC}" dt="2021-11-30T17:06:29.493" v="1542"/>
          <ac:spMkLst>
            <pc:docMk/>
            <pc:sldMk cId="3761259434" sldId="391"/>
            <ac:spMk id="26" creationId="{D4424FDB-90DB-4F2E-ACB3-1DA470090341}"/>
          </ac:spMkLst>
        </pc:spChg>
        <pc:graphicFrameChg chg="del">
          <ac:chgData name="Duncan Waanders" userId="a70b2f61-edf4-4a88-912e-0ebdf0c335f8" providerId="ADAL" clId="{43299F1E-9983-4F3A-B20B-DBBB6C7B01AC}" dt="2021-11-30T17:22:05.594" v="1707" actId="478"/>
          <ac:graphicFrameMkLst>
            <pc:docMk/>
            <pc:sldMk cId="3761259434" sldId="391"/>
            <ac:graphicFrameMk id="24" creationId="{A870A7CE-A7A0-411B-B3DD-F2D70BFEEA0A}"/>
          </ac:graphicFrameMkLst>
        </pc:graphicFrameChg>
        <pc:graphicFrameChg chg="add mod">
          <ac:chgData name="Duncan Waanders" userId="a70b2f61-edf4-4a88-912e-0ebdf0c335f8" providerId="ADAL" clId="{43299F1E-9983-4F3A-B20B-DBBB6C7B01AC}" dt="2021-11-30T17:22:05.920" v="1708"/>
          <ac:graphicFrameMkLst>
            <pc:docMk/>
            <pc:sldMk cId="3761259434" sldId="391"/>
            <ac:graphicFrameMk id="27" creationId="{82B45972-F58D-4F8A-877C-C7009C63A31F}"/>
          </ac:graphicFrameMkLst>
        </pc:graphicFrameChg>
        <pc:cxnChg chg="add del mod">
          <ac:chgData name="Duncan Waanders" userId="a70b2f61-edf4-4a88-912e-0ebdf0c335f8" providerId="ADAL" clId="{43299F1E-9983-4F3A-B20B-DBBB6C7B01AC}" dt="2021-11-30T16:59:46.731" v="1502" actId="21"/>
          <ac:cxnSpMkLst>
            <pc:docMk/>
            <pc:sldMk cId="3761259434" sldId="391"/>
            <ac:cxnSpMk id="4" creationId="{EDC494C6-86D2-474C-BEF7-3E7C3A828F11}"/>
          </ac:cxnSpMkLst>
        </pc:cxnChg>
        <pc:cxnChg chg="add mod">
          <ac:chgData name="Duncan Waanders" userId="a70b2f61-edf4-4a88-912e-0ebdf0c335f8" providerId="ADAL" clId="{43299F1E-9983-4F3A-B20B-DBBB6C7B01AC}" dt="2021-11-30T17:06:41.309" v="1543" actId="1582"/>
          <ac:cxnSpMkLst>
            <pc:docMk/>
            <pc:sldMk cId="3761259434" sldId="391"/>
            <ac:cxnSpMk id="21" creationId="{83518699-2710-43B6-911B-8AE38FB1A460}"/>
          </ac:cxnSpMkLst>
        </pc:cxnChg>
      </pc:sldChg>
      <pc:sldChg chg="addSp delSp modSp mod delAnim modAnim">
        <pc:chgData name="Duncan Waanders" userId="a70b2f61-edf4-4a88-912e-0ebdf0c335f8" providerId="ADAL" clId="{43299F1E-9983-4F3A-B20B-DBBB6C7B01AC}" dt="2021-11-30T19:06:44.676" v="2204"/>
        <pc:sldMkLst>
          <pc:docMk/>
          <pc:sldMk cId="3302355203" sldId="394"/>
        </pc:sldMkLst>
        <pc:spChg chg="del">
          <ac:chgData name="Duncan Waanders" userId="a70b2f61-edf4-4a88-912e-0ebdf0c335f8" providerId="ADAL" clId="{43299F1E-9983-4F3A-B20B-DBBB6C7B01AC}" dt="2021-11-30T19:05:54.317" v="2142" actId="478"/>
          <ac:spMkLst>
            <pc:docMk/>
            <pc:sldMk cId="3302355203" sldId="394"/>
            <ac:spMk id="3" creationId="{97212C56-1D36-4153-8304-F521845C1984}"/>
          </ac:spMkLst>
        </pc:spChg>
        <pc:graphicFrameChg chg="modGraphic">
          <ac:chgData name="Duncan Waanders" userId="a70b2f61-edf4-4a88-912e-0ebdf0c335f8" providerId="ADAL" clId="{43299F1E-9983-4F3A-B20B-DBBB6C7B01AC}" dt="2021-11-30T17:22:29.276" v="1724" actId="20577"/>
          <ac:graphicFrameMkLst>
            <pc:docMk/>
            <pc:sldMk cId="3302355203" sldId="394"/>
            <ac:graphicFrameMk id="25" creationId="{51587296-E047-42E2-9D79-2487A976A6D7}"/>
          </ac:graphicFrameMkLst>
        </pc:graphicFrameChg>
        <pc:picChg chg="add mod">
          <ac:chgData name="Duncan Waanders" userId="a70b2f61-edf4-4a88-912e-0ebdf0c335f8" providerId="ADAL" clId="{43299F1E-9983-4F3A-B20B-DBBB6C7B01AC}" dt="2021-11-30T19:06:32.748" v="2197" actId="1035"/>
          <ac:picMkLst>
            <pc:docMk/>
            <pc:sldMk cId="3302355203" sldId="394"/>
            <ac:picMk id="5" creationId="{BC71069B-361D-4C65-949B-F6B3B8B6C9FD}"/>
          </ac:picMkLst>
        </pc:picChg>
        <pc:picChg chg="mod">
          <ac:chgData name="Duncan Waanders" userId="a70b2f61-edf4-4a88-912e-0ebdf0c335f8" providerId="ADAL" clId="{43299F1E-9983-4F3A-B20B-DBBB6C7B01AC}" dt="2021-11-30T19:06:36.118" v="2202" actId="1038"/>
          <ac:picMkLst>
            <pc:docMk/>
            <pc:sldMk cId="3302355203" sldId="394"/>
            <ac:picMk id="1026" creationId="{EB5E6CDA-0092-4016-BE38-B509B82FB20A}"/>
          </ac:picMkLst>
        </pc:picChg>
      </pc:sldChg>
      <pc:sldChg chg="modSp">
        <pc:chgData name="Duncan Waanders" userId="a70b2f61-edf4-4a88-912e-0ebdf0c335f8" providerId="ADAL" clId="{43299F1E-9983-4F3A-B20B-DBBB6C7B01AC}" dt="2021-11-30T16:56:14.493" v="1485" actId="255"/>
        <pc:sldMkLst>
          <pc:docMk/>
          <pc:sldMk cId="2791725990" sldId="395"/>
        </pc:sldMkLst>
        <pc:graphicFrameChg chg="mod">
          <ac:chgData name="Duncan Waanders" userId="a70b2f61-edf4-4a88-912e-0ebdf0c335f8" providerId="ADAL" clId="{43299F1E-9983-4F3A-B20B-DBBB6C7B01AC}" dt="2021-11-30T16:56:14.493" v="1485" actId="255"/>
          <ac:graphicFrameMkLst>
            <pc:docMk/>
            <pc:sldMk cId="2791725990" sldId="395"/>
            <ac:graphicFrameMk id="5" creationId="{9E69D229-603D-4517-81C2-E30EB2549089}"/>
          </ac:graphicFrameMkLst>
        </pc:graphicFrameChg>
      </pc:sldChg>
      <pc:sldChg chg="addSp delSp modSp mod delAnim modAnim">
        <pc:chgData name="Duncan Waanders" userId="a70b2f61-edf4-4a88-912e-0ebdf0c335f8" providerId="ADAL" clId="{43299F1E-9983-4F3A-B20B-DBBB6C7B01AC}" dt="2021-11-30T17:26:55.440" v="1805" actId="14100"/>
        <pc:sldMkLst>
          <pc:docMk/>
          <pc:sldMk cId="3425740409" sldId="396"/>
        </pc:sldMkLst>
        <pc:spChg chg="add mod">
          <ac:chgData name="Duncan Waanders" userId="a70b2f61-edf4-4a88-912e-0ebdf0c335f8" providerId="ADAL" clId="{43299F1E-9983-4F3A-B20B-DBBB6C7B01AC}" dt="2021-11-30T17:12:43.510" v="1609" actId="164"/>
          <ac:spMkLst>
            <pc:docMk/>
            <pc:sldMk cId="3425740409" sldId="396"/>
            <ac:spMk id="3" creationId="{D3152052-35E6-4D35-B359-27AB90FDE679}"/>
          </ac:spMkLst>
        </pc:spChg>
        <pc:spChg chg="add del mod">
          <ac:chgData name="Duncan Waanders" userId="a70b2f61-edf4-4a88-912e-0ebdf0c335f8" providerId="ADAL" clId="{43299F1E-9983-4F3A-B20B-DBBB6C7B01AC}" dt="2021-11-30T17:09:48.862" v="1589" actId="478"/>
          <ac:spMkLst>
            <pc:docMk/>
            <pc:sldMk cId="3425740409" sldId="396"/>
            <ac:spMk id="5" creationId="{4DA5961E-181F-4701-912A-61510E48D153}"/>
          </ac:spMkLst>
        </pc:spChg>
        <pc:spChg chg="add del mod">
          <ac:chgData name="Duncan Waanders" userId="a70b2f61-edf4-4a88-912e-0ebdf0c335f8" providerId="ADAL" clId="{43299F1E-9983-4F3A-B20B-DBBB6C7B01AC}" dt="2021-11-30T17:09:46.463" v="1588" actId="478"/>
          <ac:spMkLst>
            <pc:docMk/>
            <pc:sldMk cId="3425740409" sldId="396"/>
            <ac:spMk id="7" creationId="{77094B01-5D6E-4818-A4DD-5E96D6E95FC3}"/>
          </ac:spMkLst>
        </pc:spChg>
        <pc:spChg chg="add mod">
          <ac:chgData name="Duncan Waanders" userId="a70b2f61-edf4-4a88-912e-0ebdf0c335f8" providerId="ADAL" clId="{43299F1E-9983-4F3A-B20B-DBBB6C7B01AC}" dt="2021-11-30T17:12:43.510" v="1609" actId="164"/>
          <ac:spMkLst>
            <pc:docMk/>
            <pc:sldMk cId="3425740409" sldId="396"/>
            <ac:spMk id="8" creationId="{55FE6FB1-BC9C-45EE-8C9E-DB3E765189C1}"/>
          </ac:spMkLst>
        </pc:spChg>
        <pc:spChg chg="add del mod">
          <ac:chgData name="Duncan Waanders" userId="a70b2f61-edf4-4a88-912e-0ebdf0c335f8" providerId="ADAL" clId="{43299F1E-9983-4F3A-B20B-DBBB6C7B01AC}" dt="2021-11-30T17:12:45.821" v="1610" actId="478"/>
          <ac:spMkLst>
            <pc:docMk/>
            <pc:sldMk cId="3425740409" sldId="396"/>
            <ac:spMk id="10" creationId="{01F639AE-F511-4972-B03A-F7B5364B1FBC}"/>
          </ac:spMkLst>
        </pc:spChg>
        <pc:spChg chg="mod">
          <ac:chgData name="Duncan Waanders" userId="a70b2f61-edf4-4a88-912e-0ebdf0c335f8" providerId="ADAL" clId="{43299F1E-9983-4F3A-B20B-DBBB6C7B01AC}" dt="2021-11-30T17:12:48.913" v="1611"/>
          <ac:spMkLst>
            <pc:docMk/>
            <pc:sldMk cId="3425740409" sldId="396"/>
            <ac:spMk id="12" creationId="{9C10AE89-9F81-414B-97FE-8F694BC8FB8E}"/>
          </ac:spMkLst>
        </pc:spChg>
        <pc:spChg chg="mod">
          <ac:chgData name="Duncan Waanders" userId="a70b2f61-edf4-4a88-912e-0ebdf0c335f8" providerId="ADAL" clId="{43299F1E-9983-4F3A-B20B-DBBB6C7B01AC}" dt="2021-11-30T17:12:48.913" v="1611"/>
          <ac:spMkLst>
            <pc:docMk/>
            <pc:sldMk cId="3425740409" sldId="396"/>
            <ac:spMk id="13" creationId="{2336BAF0-AF93-43C6-BE70-7423F9425629}"/>
          </ac:spMkLst>
        </pc:spChg>
        <pc:spChg chg="add del mod">
          <ac:chgData name="Duncan Waanders" userId="a70b2f61-edf4-4a88-912e-0ebdf0c335f8" providerId="ADAL" clId="{43299F1E-9983-4F3A-B20B-DBBB6C7B01AC}" dt="2021-11-30T17:26:00.933" v="1747" actId="478"/>
          <ac:spMkLst>
            <pc:docMk/>
            <pc:sldMk cId="3425740409" sldId="396"/>
            <ac:spMk id="14" creationId="{B0869B71-F728-40B2-93EE-2179C1632694}"/>
          </ac:spMkLst>
        </pc:spChg>
        <pc:spChg chg="mod">
          <ac:chgData name="Duncan Waanders" userId="a70b2f61-edf4-4a88-912e-0ebdf0c335f8" providerId="ADAL" clId="{43299F1E-9983-4F3A-B20B-DBBB6C7B01AC}" dt="2021-11-30T17:13:59.404" v="1620"/>
          <ac:spMkLst>
            <pc:docMk/>
            <pc:sldMk cId="3425740409" sldId="396"/>
            <ac:spMk id="16" creationId="{B20E989D-9979-4476-976F-D394B9BB3453}"/>
          </ac:spMkLst>
        </pc:spChg>
        <pc:spChg chg="mod">
          <ac:chgData name="Duncan Waanders" userId="a70b2f61-edf4-4a88-912e-0ebdf0c335f8" providerId="ADAL" clId="{43299F1E-9983-4F3A-B20B-DBBB6C7B01AC}" dt="2021-11-30T17:15:13.439" v="1639" actId="20577"/>
          <ac:spMkLst>
            <pc:docMk/>
            <pc:sldMk cId="3425740409" sldId="396"/>
            <ac:spMk id="17" creationId="{71FBBF0B-E0F5-4011-8062-70A9A8F4CB79}"/>
          </ac:spMkLst>
        </pc:spChg>
        <pc:spChg chg="mod">
          <ac:chgData name="Duncan Waanders" userId="a70b2f61-edf4-4a88-912e-0ebdf0c335f8" providerId="ADAL" clId="{43299F1E-9983-4F3A-B20B-DBBB6C7B01AC}" dt="2021-11-30T17:14:54.051" v="1633"/>
          <ac:spMkLst>
            <pc:docMk/>
            <pc:sldMk cId="3425740409" sldId="396"/>
            <ac:spMk id="19" creationId="{54F20018-F678-4E5D-B363-40E4CEC30F18}"/>
          </ac:spMkLst>
        </pc:spChg>
        <pc:spChg chg="mod">
          <ac:chgData name="Duncan Waanders" userId="a70b2f61-edf4-4a88-912e-0ebdf0c335f8" providerId="ADAL" clId="{43299F1E-9983-4F3A-B20B-DBBB6C7B01AC}" dt="2021-11-30T17:14:54.051" v="1633"/>
          <ac:spMkLst>
            <pc:docMk/>
            <pc:sldMk cId="3425740409" sldId="396"/>
            <ac:spMk id="20" creationId="{4CB5C55A-0CC7-4BEA-AC60-F21797D0A36D}"/>
          </ac:spMkLst>
        </pc:spChg>
        <pc:spChg chg="add mod">
          <ac:chgData name="Duncan Waanders" userId="a70b2f61-edf4-4a88-912e-0ebdf0c335f8" providerId="ADAL" clId="{43299F1E-9983-4F3A-B20B-DBBB6C7B01AC}" dt="2021-11-30T17:17:43.327" v="1667" actId="1037"/>
          <ac:spMkLst>
            <pc:docMk/>
            <pc:sldMk cId="3425740409" sldId="396"/>
            <ac:spMk id="21" creationId="{34AC0CEF-3593-449E-AB1B-0635DA38CE25}"/>
          </ac:spMkLst>
        </pc:spChg>
        <pc:grpChg chg="add del mod">
          <ac:chgData name="Duncan Waanders" userId="a70b2f61-edf4-4a88-912e-0ebdf0c335f8" providerId="ADAL" clId="{43299F1E-9983-4F3A-B20B-DBBB6C7B01AC}" dt="2021-11-30T17:25:56.900" v="1746" actId="478"/>
          <ac:grpSpMkLst>
            <pc:docMk/>
            <pc:sldMk cId="3425740409" sldId="396"/>
            <ac:grpSpMk id="4" creationId="{DB0A7D2F-5279-4BA7-BD1D-BBA8792E09E9}"/>
          </ac:grpSpMkLst>
        </pc:grpChg>
        <pc:grpChg chg="add del mod">
          <ac:chgData name="Duncan Waanders" userId="a70b2f61-edf4-4a88-912e-0ebdf0c335f8" providerId="ADAL" clId="{43299F1E-9983-4F3A-B20B-DBBB6C7B01AC}" dt="2021-11-30T17:25:54.841" v="1745" actId="478"/>
          <ac:grpSpMkLst>
            <pc:docMk/>
            <pc:sldMk cId="3425740409" sldId="396"/>
            <ac:grpSpMk id="11" creationId="{5612CBCD-A60D-4479-B9E3-ADD9239905E3}"/>
          </ac:grpSpMkLst>
        </pc:grpChg>
        <pc:grpChg chg="add mod">
          <ac:chgData name="Duncan Waanders" userId="a70b2f61-edf4-4a88-912e-0ebdf0c335f8" providerId="ADAL" clId="{43299F1E-9983-4F3A-B20B-DBBB6C7B01AC}" dt="2021-11-30T17:26:49.025" v="1782" actId="14100"/>
          <ac:grpSpMkLst>
            <pc:docMk/>
            <pc:sldMk cId="3425740409" sldId="396"/>
            <ac:grpSpMk id="15" creationId="{6ED99996-2F07-43F3-AF72-ABE4AD01C624}"/>
          </ac:grpSpMkLst>
        </pc:grpChg>
        <pc:grpChg chg="add mod">
          <ac:chgData name="Duncan Waanders" userId="a70b2f61-edf4-4a88-912e-0ebdf0c335f8" providerId="ADAL" clId="{43299F1E-9983-4F3A-B20B-DBBB6C7B01AC}" dt="2021-11-30T17:26:55.440" v="1805" actId="14100"/>
          <ac:grpSpMkLst>
            <pc:docMk/>
            <pc:sldMk cId="3425740409" sldId="396"/>
            <ac:grpSpMk id="18" creationId="{3FD4D8F2-3776-46B6-A1A5-1A227EBD7986}"/>
          </ac:grpSpMkLst>
        </pc:grpChg>
        <pc:graphicFrameChg chg="mod">
          <ac:chgData name="Duncan Waanders" userId="a70b2f61-edf4-4a88-912e-0ebdf0c335f8" providerId="ADAL" clId="{43299F1E-9983-4F3A-B20B-DBBB6C7B01AC}" dt="2021-11-30T17:12:55.296" v="1613"/>
          <ac:graphicFrameMkLst>
            <pc:docMk/>
            <pc:sldMk cId="3425740409" sldId="396"/>
            <ac:graphicFrameMk id="6" creationId="{277159EB-7F15-4C50-8681-C595B08DC991}"/>
          </ac:graphicFrameMkLst>
        </pc:graphicFrameChg>
        <pc:graphicFrameChg chg="del">
          <ac:chgData name="Duncan Waanders" userId="a70b2f61-edf4-4a88-912e-0ebdf0c335f8" providerId="ADAL" clId="{43299F1E-9983-4F3A-B20B-DBBB6C7B01AC}" dt="2021-11-30T17:22:19.289" v="1713" actId="478"/>
          <ac:graphicFrameMkLst>
            <pc:docMk/>
            <pc:sldMk cId="3425740409" sldId="396"/>
            <ac:graphicFrameMk id="9" creationId="{1768ECED-D907-4B47-BD53-85D0EB4C89C0}"/>
          </ac:graphicFrameMkLst>
        </pc:graphicFrameChg>
        <pc:graphicFrameChg chg="add del mod">
          <ac:chgData name="Duncan Waanders" userId="a70b2f61-edf4-4a88-912e-0ebdf0c335f8" providerId="ADAL" clId="{43299F1E-9983-4F3A-B20B-DBBB6C7B01AC}" dt="2021-11-30T17:24:25.048" v="1737" actId="478"/>
          <ac:graphicFrameMkLst>
            <pc:docMk/>
            <pc:sldMk cId="3425740409" sldId="396"/>
            <ac:graphicFrameMk id="22" creationId="{159A4282-948F-4320-880E-BE431585504F}"/>
          </ac:graphicFrameMkLst>
        </pc:graphicFrameChg>
        <pc:graphicFrameChg chg="add del mod">
          <ac:chgData name="Duncan Waanders" userId="a70b2f61-edf4-4a88-912e-0ebdf0c335f8" providerId="ADAL" clId="{43299F1E-9983-4F3A-B20B-DBBB6C7B01AC}" dt="2021-11-30T17:24:26.795" v="1739"/>
          <ac:graphicFrameMkLst>
            <pc:docMk/>
            <pc:sldMk cId="3425740409" sldId="396"/>
            <ac:graphicFrameMk id="23" creationId="{0F9C2C95-902E-4443-BC71-5DA67F28FE0A}"/>
          </ac:graphicFrameMkLst>
        </pc:graphicFrameChg>
        <pc:graphicFrameChg chg="add mod">
          <ac:chgData name="Duncan Waanders" userId="a70b2f61-edf4-4a88-912e-0ebdf0c335f8" providerId="ADAL" clId="{43299F1E-9983-4F3A-B20B-DBBB6C7B01AC}" dt="2021-11-30T17:24:30.264" v="1740"/>
          <ac:graphicFrameMkLst>
            <pc:docMk/>
            <pc:sldMk cId="3425740409" sldId="396"/>
            <ac:graphicFrameMk id="24" creationId="{24674B7C-9C30-47B0-B448-13D72E808A9B}"/>
          </ac:graphicFrameMkLst>
        </pc:graphicFrameChg>
      </pc:sldChg>
      <pc:sldChg chg="addSp delSp modSp mod ord">
        <pc:chgData name="Duncan Waanders" userId="a70b2f61-edf4-4a88-912e-0ebdf0c335f8" providerId="ADAL" clId="{43299F1E-9983-4F3A-B20B-DBBB6C7B01AC}" dt="2021-12-01T01:17:16.759" v="2618"/>
        <pc:sldMkLst>
          <pc:docMk/>
          <pc:sldMk cId="2008421511" sldId="397"/>
        </pc:sldMkLst>
        <pc:graphicFrameChg chg="add mod">
          <ac:chgData name="Duncan Waanders" userId="a70b2f61-edf4-4a88-912e-0ebdf0c335f8" providerId="ADAL" clId="{43299F1E-9983-4F3A-B20B-DBBB6C7B01AC}" dt="2021-11-30T17:22:42.576" v="1728"/>
          <ac:graphicFrameMkLst>
            <pc:docMk/>
            <pc:sldMk cId="2008421511" sldId="397"/>
            <ac:graphicFrameMk id="5" creationId="{954C6857-6785-496B-B078-14FA63B89D2A}"/>
          </ac:graphicFrameMkLst>
        </pc:graphicFrameChg>
        <pc:graphicFrameChg chg="del">
          <ac:chgData name="Duncan Waanders" userId="a70b2f61-edf4-4a88-912e-0ebdf0c335f8" providerId="ADAL" clId="{43299F1E-9983-4F3A-B20B-DBBB6C7B01AC}" dt="2021-11-30T17:22:42.246" v="1727" actId="478"/>
          <ac:graphicFrameMkLst>
            <pc:docMk/>
            <pc:sldMk cId="2008421511" sldId="397"/>
            <ac:graphicFrameMk id="6" creationId="{ECE3CE66-AA64-4272-BD4E-D87697EADBEA}"/>
          </ac:graphicFrameMkLst>
        </pc:graphicFrameChg>
        <pc:graphicFrameChg chg="mod">
          <ac:chgData name="Duncan Waanders" userId="a70b2f61-edf4-4a88-912e-0ebdf0c335f8" providerId="ADAL" clId="{43299F1E-9983-4F3A-B20B-DBBB6C7B01AC}" dt="2021-11-30T16:57:17.718" v="1492" actId="207"/>
          <ac:graphicFrameMkLst>
            <pc:docMk/>
            <pc:sldMk cId="2008421511" sldId="397"/>
            <ac:graphicFrameMk id="10" creationId="{C41C66AF-5D83-401F-A1B1-CDB006C673C8}"/>
          </ac:graphicFrameMkLst>
        </pc:graphicFrameChg>
      </pc:sldChg>
      <pc:sldChg chg="modSp mod">
        <pc:chgData name="Duncan Waanders" userId="a70b2f61-edf4-4a88-912e-0ebdf0c335f8" providerId="ADAL" clId="{43299F1E-9983-4F3A-B20B-DBBB6C7B01AC}" dt="2021-11-30T17:28:43.953" v="1814" actId="207"/>
        <pc:sldMkLst>
          <pc:docMk/>
          <pc:sldMk cId="3822722119" sldId="398"/>
        </pc:sldMkLst>
        <pc:spChg chg="mod">
          <ac:chgData name="Duncan Waanders" userId="a70b2f61-edf4-4a88-912e-0ebdf0c335f8" providerId="ADAL" clId="{43299F1E-9983-4F3A-B20B-DBBB6C7B01AC}" dt="2021-11-30T17:28:43.953" v="1814" actId="207"/>
          <ac:spMkLst>
            <pc:docMk/>
            <pc:sldMk cId="3822722119" sldId="398"/>
            <ac:spMk id="2" creationId="{C2329C82-EC53-480A-B822-4DA39184C6BE}"/>
          </ac:spMkLst>
        </pc:spChg>
      </pc:sldChg>
      <pc:sldChg chg="ord">
        <pc:chgData name="Duncan Waanders" userId="a70b2f61-edf4-4a88-912e-0ebdf0c335f8" providerId="ADAL" clId="{43299F1E-9983-4F3A-B20B-DBBB6C7B01AC}" dt="2021-12-01T01:17:12.679" v="2616"/>
        <pc:sldMkLst>
          <pc:docMk/>
          <pc:sldMk cId="899915240" sldId="400"/>
        </pc:sldMkLst>
      </pc:sldChg>
      <pc:sldChg chg="addSp delSp modSp new mod">
        <pc:chgData name="Duncan Waanders" userId="a70b2f61-edf4-4a88-912e-0ebdf0c335f8" providerId="ADAL" clId="{43299F1E-9983-4F3A-B20B-DBBB6C7B01AC}" dt="2021-12-01T01:24:08.658" v="2739" actId="20577"/>
        <pc:sldMkLst>
          <pc:docMk/>
          <pc:sldMk cId="3200443930" sldId="405"/>
        </pc:sldMkLst>
        <pc:spChg chg="mod">
          <ac:chgData name="Duncan Waanders" userId="a70b2f61-edf4-4a88-912e-0ebdf0c335f8" providerId="ADAL" clId="{43299F1E-9983-4F3A-B20B-DBBB6C7B01AC}" dt="2021-12-01T01:24:08.658" v="2739" actId="20577"/>
          <ac:spMkLst>
            <pc:docMk/>
            <pc:sldMk cId="3200443930" sldId="405"/>
            <ac:spMk id="2" creationId="{0909216F-A345-4212-A8E8-A53E6949238F}"/>
          </ac:spMkLst>
        </pc:spChg>
        <pc:spChg chg="del">
          <ac:chgData name="Duncan Waanders" userId="a70b2f61-edf4-4a88-912e-0ebdf0c335f8" providerId="ADAL" clId="{43299F1E-9983-4F3A-B20B-DBBB6C7B01AC}" dt="2021-12-01T01:03:12.827" v="2612" actId="478"/>
          <ac:spMkLst>
            <pc:docMk/>
            <pc:sldMk cId="3200443930" sldId="405"/>
            <ac:spMk id="3" creationId="{A698FDB6-3F09-4359-9814-DFB7D897DA3B}"/>
          </ac:spMkLst>
        </pc:spChg>
        <pc:spChg chg="add mod">
          <ac:chgData name="Duncan Waanders" userId="a70b2f61-edf4-4a88-912e-0ebdf0c335f8" providerId="ADAL" clId="{43299F1E-9983-4F3A-B20B-DBBB6C7B01AC}" dt="2021-12-01T01:22:47.637" v="2726" actId="1036"/>
          <ac:spMkLst>
            <pc:docMk/>
            <pc:sldMk cId="3200443930" sldId="405"/>
            <ac:spMk id="4" creationId="{942C64BA-7D6C-42E4-9355-B46579A3BB51}"/>
          </ac:spMkLst>
        </pc:spChg>
        <pc:spChg chg="add mod">
          <ac:chgData name="Duncan Waanders" userId="a70b2f61-edf4-4a88-912e-0ebdf0c335f8" providerId="ADAL" clId="{43299F1E-9983-4F3A-B20B-DBBB6C7B01AC}" dt="2021-12-01T01:22:19.861" v="2715" actId="1076"/>
          <ac:spMkLst>
            <pc:docMk/>
            <pc:sldMk cId="3200443930" sldId="405"/>
            <ac:spMk id="5" creationId="{2EBC49F9-4700-49FA-AD56-2BA8886F609B}"/>
          </ac:spMkLst>
        </pc:spChg>
        <pc:spChg chg="add mod">
          <ac:chgData name="Duncan Waanders" userId="a70b2f61-edf4-4a88-912e-0ebdf0c335f8" providerId="ADAL" clId="{43299F1E-9983-4F3A-B20B-DBBB6C7B01AC}" dt="2021-12-01T01:22:27.778" v="2717" actId="1076"/>
          <ac:spMkLst>
            <pc:docMk/>
            <pc:sldMk cId="3200443930" sldId="405"/>
            <ac:spMk id="6" creationId="{0B693C75-B1BC-4232-BB91-FDE054707954}"/>
          </ac:spMkLst>
        </pc:spChg>
        <pc:spChg chg="add mod">
          <ac:chgData name="Duncan Waanders" userId="a70b2f61-edf4-4a88-912e-0ebdf0c335f8" providerId="ADAL" clId="{43299F1E-9983-4F3A-B20B-DBBB6C7B01AC}" dt="2021-12-01T01:22:34.655" v="2719" actId="1076"/>
          <ac:spMkLst>
            <pc:docMk/>
            <pc:sldMk cId="3200443930" sldId="405"/>
            <ac:spMk id="8" creationId="{AE659E55-9B49-40EE-99AD-95D23497F54F}"/>
          </ac:spMkLst>
        </pc:spChg>
        <pc:graphicFrameChg chg="add mod">
          <ac:chgData name="Duncan Waanders" userId="a70b2f61-edf4-4a88-912e-0ebdf0c335f8" providerId="ADAL" clId="{43299F1E-9983-4F3A-B20B-DBBB6C7B01AC}" dt="2021-12-01T01:24:03.488" v="2729"/>
          <ac:graphicFrameMkLst>
            <pc:docMk/>
            <pc:sldMk cId="3200443930" sldId="405"/>
            <ac:graphicFrameMk id="9" creationId="{97AA1EB0-F976-4926-A11B-290C30C901DB}"/>
          </ac:graphicFrameMkLst>
        </pc:graphicFrameChg>
      </pc:sldChg>
      <pc:sldChg chg="addSp modSp mod ord delCm modNotesTx">
        <pc:chgData name="Duncan Waanders" userId="a70b2f61-edf4-4a88-912e-0ebdf0c335f8" providerId="ADAL" clId="{43299F1E-9983-4F3A-B20B-DBBB6C7B01AC}" dt="2021-12-01T17:20:59.682" v="6929" actId="20577"/>
        <pc:sldMkLst>
          <pc:docMk/>
          <pc:sldMk cId="549634097" sldId="406"/>
        </pc:sldMkLst>
        <pc:spChg chg="mod">
          <ac:chgData name="Duncan Waanders" userId="a70b2f61-edf4-4a88-912e-0ebdf0c335f8" providerId="ADAL" clId="{43299F1E-9983-4F3A-B20B-DBBB6C7B01AC}" dt="2021-12-01T16:53:21.127" v="4124" actId="1037"/>
          <ac:spMkLst>
            <pc:docMk/>
            <pc:sldMk cId="549634097" sldId="406"/>
            <ac:spMk id="2" creationId="{2815A28C-19C7-5D40-9593-557349D43E94}"/>
          </ac:spMkLst>
        </pc:spChg>
        <pc:spChg chg="add mod ord">
          <ac:chgData name="Duncan Waanders" userId="a70b2f61-edf4-4a88-912e-0ebdf0c335f8" providerId="ADAL" clId="{43299F1E-9983-4F3A-B20B-DBBB6C7B01AC}" dt="2021-12-01T16:54:37.891" v="4136" actId="2085"/>
          <ac:spMkLst>
            <pc:docMk/>
            <pc:sldMk cId="549634097" sldId="406"/>
            <ac:spMk id="4" creationId="{B66AF22D-3B66-4E5B-9871-A1A0A1641D68}"/>
          </ac:spMkLst>
        </pc:spChg>
        <pc:grpChg chg="mod">
          <ac:chgData name="Duncan Waanders" userId="a70b2f61-edf4-4a88-912e-0ebdf0c335f8" providerId="ADAL" clId="{43299F1E-9983-4F3A-B20B-DBBB6C7B01AC}" dt="2021-12-01T16:54:33.674" v="4135" actId="1076"/>
          <ac:grpSpMkLst>
            <pc:docMk/>
            <pc:sldMk cId="549634097" sldId="406"/>
            <ac:grpSpMk id="3" creationId="{7C6B41AA-11DF-5640-908D-641656ABC42F}"/>
          </ac:grpSpMkLst>
        </pc:grpChg>
      </pc:sldChg>
      <pc:sldChg chg="add del">
        <pc:chgData name="Duncan Waanders" userId="a70b2f61-edf4-4a88-912e-0ebdf0c335f8" providerId="ADAL" clId="{43299F1E-9983-4F3A-B20B-DBBB6C7B01AC}" dt="2021-12-01T01:23:46.675" v="2728" actId="47"/>
        <pc:sldMkLst>
          <pc:docMk/>
          <pc:sldMk cId="1023776912" sldId="407"/>
        </pc:sldMkLst>
      </pc:sldChg>
      <pc:sldChg chg="delSp modSp add del mod ord">
        <pc:chgData name="Duncan Waanders" userId="a70b2f61-edf4-4a88-912e-0ebdf0c335f8" providerId="ADAL" clId="{43299F1E-9983-4F3A-B20B-DBBB6C7B01AC}" dt="2021-12-01T01:30:53.971" v="2858" actId="2696"/>
        <pc:sldMkLst>
          <pc:docMk/>
          <pc:sldMk cId="2381670349" sldId="408"/>
        </pc:sldMkLst>
        <pc:spChg chg="mod">
          <ac:chgData name="Duncan Waanders" userId="a70b2f61-edf4-4a88-912e-0ebdf0c335f8" providerId="ADAL" clId="{43299F1E-9983-4F3A-B20B-DBBB6C7B01AC}" dt="2021-12-01T01:26:21.095" v="2766" actId="20577"/>
          <ac:spMkLst>
            <pc:docMk/>
            <pc:sldMk cId="2381670349" sldId="408"/>
            <ac:spMk id="2" creationId="{B64E1E40-0CF8-47E4-9E8A-FFAA356B889E}"/>
          </ac:spMkLst>
        </pc:spChg>
        <pc:spChg chg="mod">
          <ac:chgData name="Duncan Waanders" userId="a70b2f61-edf4-4a88-912e-0ebdf0c335f8" providerId="ADAL" clId="{43299F1E-9983-4F3A-B20B-DBBB6C7B01AC}" dt="2021-12-01T01:26:55.609" v="2843" actId="20577"/>
          <ac:spMkLst>
            <pc:docMk/>
            <pc:sldMk cId="2381670349" sldId="408"/>
            <ac:spMk id="6" creationId="{193D1A85-1E74-4FC2-941A-7BFF73331049}"/>
          </ac:spMkLst>
        </pc:spChg>
        <pc:spChg chg="del">
          <ac:chgData name="Duncan Waanders" userId="a70b2f61-edf4-4a88-912e-0ebdf0c335f8" providerId="ADAL" clId="{43299F1E-9983-4F3A-B20B-DBBB6C7B01AC}" dt="2021-12-01T01:26:25.830" v="2768" actId="478"/>
          <ac:spMkLst>
            <pc:docMk/>
            <pc:sldMk cId="2381670349" sldId="408"/>
            <ac:spMk id="8" creationId="{CB705A3E-D788-4C22-AF5C-8D547DB5EF06}"/>
          </ac:spMkLst>
        </pc:spChg>
        <pc:picChg chg="del">
          <ac:chgData name="Duncan Waanders" userId="a70b2f61-edf4-4a88-912e-0ebdf0c335f8" providerId="ADAL" clId="{43299F1E-9983-4F3A-B20B-DBBB6C7B01AC}" dt="2021-12-01T01:26:22.767" v="2767" actId="478"/>
          <ac:picMkLst>
            <pc:docMk/>
            <pc:sldMk cId="2381670349" sldId="408"/>
            <ac:picMk id="7" creationId="{A32E0BC6-9AFF-4E2B-8E7B-A5C65D02CD85}"/>
          </ac:picMkLst>
        </pc:picChg>
        <pc:picChg chg="del">
          <ac:chgData name="Duncan Waanders" userId="a70b2f61-edf4-4a88-912e-0ebdf0c335f8" providerId="ADAL" clId="{43299F1E-9983-4F3A-B20B-DBBB6C7B01AC}" dt="2021-12-01T01:26:02.321" v="2741" actId="478"/>
          <ac:picMkLst>
            <pc:docMk/>
            <pc:sldMk cId="2381670349" sldId="408"/>
            <ac:picMk id="7170" creationId="{DE3D3E90-2A26-4615-A656-DB8DEF46D000}"/>
          </ac:picMkLst>
        </pc:picChg>
      </pc:sldChg>
      <pc:sldChg chg="addSp delSp modSp new mod modAnim modNotesTx">
        <pc:chgData name="Duncan Waanders" userId="a70b2f61-edf4-4a88-912e-0ebdf0c335f8" providerId="ADAL" clId="{43299F1E-9983-4F3A-B20B-DBBB6C7B01AC}" dt="2021-12-01T18:52:06.632" v="20308" actId="20577"/>
        <pc:sldMkLst>
          <pc:docMk/>
          <pc:sldMk cId="1585222862" sldId="410"/>
        </pc:sldMkLst>
        <pc:spChg chg="mod">
          <ac:chgData name="Duncan Waanders" userId="a70b2f61-edf4-4a88-912e-0ebdf0c335f8" providerId="ADAL" clId="{43299F1E-9983-4F3A-B20B-DBBB6C7B01AC}" dt="2021-12-01T01:39:34.253" v="3050" actId="20577"/>
          <ac:spMkLst>
            <pc:docMk/>
            <pc:sldMk cId="1585222862" sldId="410"/>
            <ac:spMk id="2" creationId="{BD5FA8F1-9457-484C-B4C9-0D896BBD2D8C}"/>
          </ac:spMkLst>
        </pc:spChg>
        <pc:spChg chg="del">
          <ac:chgData name="Duncan Waanders" userId="a70b2f61-edf4-4a88-912e-0ebdf0c335f8" providerId="ADAL" clId="{43299F1E-9983-4F3A-B20B-DBBB6C7B01AC}" dt="2021-12-01T01:35:36.191" v="2944" actId="478"/>
          <ac:spMkLst>
            <pc:docMk/>
            <pc:sldMk cId="1585222862" sldId="410"/>
            <ac:spMk id="3" creationId="{55D3894D-A346-42D3-AA45-9595F23D43F9}"/>
          </ac:spMkLst>
        </pc:spChg>
        <pc:spChg chg="add del mod">
          <ac:chgData name="Duncan Waanders" userId="a70b2f61-edf4-4a88-912e-0ebdf0c335f8" providerId="ADAL" clId="{43299F1E-9983-4F3A-B20B-DBBB6C7B01AC}" dt="2021-12-01T01:35:41.942" v="2946"/>
          <ac:spMkLst>
            <pc:docMk/>
            <pc:sldMk cId="1585222862" sldId="410"/>
            <ac:spMk id="5" creationId="{3E7F52BE-AAE7-4674-997B-1DC3C62587D8}"/>
          </ac:spMkLst>
        </pc:spChg>
        <pc:spChg chg="add del mod">
          <ac:chgData name="Duncan Waanders" userId="a70b2f61-edf4-4a88-912e-0ebdf0c335f8" providerId="ADAL" clId="{43299F1E-9983-4F3A-B20B-DBBB6C7B01AC}" dt="2021-12-01T01:39:55.971" v="3078" actId="478"/>
          <ac:spMkLst>
            <pc:docMk/>
            <pc:sldMk cId="1585222862" sldId="410"/>
            <ac:spMk id="6" creationId="{30779BAD-11CF-40E7-8CA7-4A94C7373890}"/>
          </ac:spMkLst>
        </pc:spChg>
        <pc:spChg chg="add del mod">
          <ac:chgData name="Duncan Waanders" userId="a70b2f61-edf4-4a88-912e-0ebdf0c335f8" providerId="ADAL" clId="{43299F1E-9983-4F3A-B20B-DBBB6C7B01AC}" dt="2021-12-01T16:35:54.555" v="3941" actId="478"/>
          <ac:spMkLst>
            <pc:docMk/>
            <pc:sldMk cId="1585222862" sldId="410"/>
            <ac:spMk id="7" creationId="{62701604-70DC-4A09-93C4-44B482E315CC}"/>
          </ac:spMkLst>
        </pc:spChg>
        <pc:spChg chg="add mod">
          <ac:chgData name="Duncan Waanders" userId="a70b2f61-edf4-4a88-912e-0ebdf0c335f8" providerId="ADAL" clId="{43299F1E-9983-4F3A-B20B-DBBB6C7B01AC}" dt="2021-12-01T16:44:41.924" v="4072" actId="1035"/>
          <ac:spMkLst>
            <pc:docMk/>
            <pc:sldMk cId="1585222862" sldId="410"/>
            <ac:spMk id="9" creationId="{8C17BB1B-EBBC-4EE0-A596-22E3A72933B6}"/>
          </ac:spMkLst>
        </pc:spChg>
        <pc:spChg chg="add mod">
          <ac:chgData name="Duncan Waanders" userId="a70b2f61-edf4-4a88-912e-0ebdf0c335f8" providerId="ADAL" clId="{43299F1E-9983-4F3A-B20B-DBBB6C7B01AC}" dt="2021-12-01T16:44:37.694" v="4062" actId="1035"/>
          <ac:spMkLst>
            <pc:docMk/>
            <pc:sldMk cId="1585222862" sldId="410"/>
            <ac:spMk id="11" creationId="{467A158A-1A8E-4F55-8BD1-B7484DDEA751}"/>
          </ac:spMkLst>
        </pc:spChg>
        <pc:spChg chg="add mod">
          <ac:chgData name="Duncan Waanders" userId="a70b2f61-edf4-4a88-912e-0ebdf0c335f8" providerId="ADAL" clId="{43299F1E-9983-4F3A-B20B-DBBB6C7B01AC}" dt="2021-12-01T16:44:37.694" v="4062" actId="1035"/>
          <ac:spMkLst>
            <pc:docMk/>
            <pc:sldMk cId="1585222862" sldId="410"/>
            <ac:spMk id="12" creationId="{55D46ABD-E1AA-4575-BDCA-4AFBD539D07A}"/>
          </ac:spMkLst>
        </pc:spChg>
        <pc:graphicFrameChg chg="add mod">
          <ac:chgData name="Duncan Waanders" userId="a70b2f61-edf4-4a88-912e-0ebdf0c335f8" providerId="ADAL" clId="{43299F1E-9983-4F3A-B20B-DBBB6C7B01AC}" dt="2021-12-01T01:34:39.226" v="2930"/>
          <ac:graphicFrameMkLst>
            <pc:docMk/>
            <pc:sldMk cId="1585222862" sldId="410"/>
            <ac:graphicFrameMk id="4" creationId="{3D56F62C-5C8C-467A-908E-AD267428AA58}"/>
          </ac:graphicFrameMkLst>
        </pc:graphicFrameChg>
        <pc:graphicFrameChg chg="add mod">
          <ac:chgData name="Duncan Waanders" userId="a70b2f61-edf4-4a88-912e-0ebdf0c335f8" providerId="ADAL" clId="{43299F1E-9983-4F3A-B20B-DBBB6C7B01AC}" dt="2021-12-01T16:44:37.694" v="4062" actId="1035"/>
          <ac:graphicFrameMkLst>
            <pc:docMk/>
            <pc:sldMk cId="1585222862" sldId="410"/>
            <ac:graphicFrameMk id="10" creationId="{12F3AD3C-9225-440D-91B0-05AD828EA974}"/>
          </ac:graphicFrameMkLst>
        </pc:graphicFrameChg>
        <pc:graphicFrameChg chg="add mod">
          <ac:chgData name="Duncan Waanders" userId="a70b2f61-edf4-4a88-912e-0ebdf0c335f8" providerId="ADAL" clId="{43299F1E-9983-4F3A-B20B-DBBB6C7B01AC}" dt="2021-12-01T16:44:37.694" v="4062" actId="1035"/>
          <ac:graphicFrameMkLst>
            <pc:docMk/>
            <pc:sldMk cId="1585222862" sldId="410"/>
            <ac:graphicFrameMk id="13" creationId="{7643BFB3-0F96-4D11-8E75-05CDBE67B90D}"/>
          </ac:graphicFrameMkLst>
        </pc:graphicFrameChg>
        <pc:picChg chg="del">
          <ac:chgData name="Duncan Waanders" userId="a70b2f61-edf4-4a88-912e-0ebdf0c335f8" providerId="ADAL" clId="{43299F1E-9983-4F3A-B20B-DBBB6C7B01AC}" dt="2021-12-01T16:29:34.905" v="3908" actId="478"/>
          <ac:picMkLst>
            <pc:docMk/>
            <pc:sldMk cId="1585222862" sldId="410"/>
            <ac:picMk id="5" creationId="{417C3428-44FA-4AC2-A293-CC0188BA9079}"/>
          </ac:picMkLst>
        </pc:picChg>
        <pc:picChg chg="del">
          <ac:chgData name="Duncan Waanders" userId="a70b2f61-edf4-4a88-912e-0ebdf0c335f8" providerId="ADAL" clId="{43299F1E-9983-4F3A-B20B-DBBB6C7B01AC}" dt="2021-12-01T16:29:37.741" v="3909" actId="478"/>
          <ac:picMkLst>
            <pc:docMk/>
            <pc:sldMk cId="1585222862" sldId="410"/>
            <ac:picMk id="8" creationId="{AB2F1198-3E59-4535-8B2A-FEDE032D6ABD}"/>
          </ac:picMkLst>
        </pc:picChg>
      </pc:sldChg>
      <pc:sldChg chg="new del">
        <pc:chgData name="Duncan Waanders" userId="a70b2f61-edf4-4a88-912e-0ebdf0c335f8" providerId="ADAL" clId="{43299F1E-9983-4F3A-B20B-DBBB6C7B01AC}" dt="2021-12-01T01:41:19.365" v="3271" actId="680"/>
        <pc:sldMkLst>
          <pc:docMk/>
          <pc:sldMk cId="1847242151" sldId="413"/>
        </pc:sldMkLst>
      </pc:sldChg>
      <pc:sldChg chg="addSp delSp modSp new mod modNotesTx">
        <pc:chgData name="Duncan Waanders" userId="a70b2f61-edf4-4a88-912e-0ebdf0c335f8" providerId="ADAL" clId="{43299F1E-9983-4F3A-B20B-DBBB6C7B01AC}" dt="2021-12-01T18:53:36.827" v="20309" actId="6549"/>
        <pc:sldMkLst>
          <pc:docMk/>
          <pc:sldMk cId="3492884361" sldId="414"/>
        </pc:sldMkLst>
        <pc:spChg chg="del">
          <ac:chgData name="Duncan Waanders" userId="a70b2f61-edf4-4a88-912e-0ebdf0c335f8" providerId="ADAL" clId="{43299F1E-9983-4F3A-B20B-DBBB6C7B01AC}" dt="2021-12-01T02:20:11.936" v="3348" actId="478"/>
          <ac:spMkLst>
            <pc:docMk/>
            <pc:sldMk cId="3492884361" sldId="414"/>
            <ac:spMk id="2" creationId="{09ADE890-B73F-45D2-B530-F102C5A656EF}"/>
          </ac:spMkLst>
        </pc:spChg>
        <pc:spChg chg="del">
          <ac:chgData name="Duncan Waanders" userId="a70b2f61-edf4-4a88-912e-0ebdf0c335f8" providerId="ADAL" clId="{43299F1E-9983-4F3A-B20B-DBBB6C7B01AC}" dt="2021-12-01T02:20:14.828" v="3349" actId="478"/>
          <ac:spMkLst>
            <pc:docMk/>
            <pc:sldMk cId="3492884361" sldId="414"/>
            <ac:spMk id="3" creationId="{90DF99BF-7057-4760-93B1-DA8631313027}"/>
          </ac:spMkLst>
        </pc:spChg>
        <pc:spChg chg="add mod">
          <ac:chgData name="Duncan Waanders" userId="a70b2f61-edf4-4a88-912e-0ebdf0c335f8" providerId="ADAL" clId="{43299F1E-9983-4F3A-B20B-DBBB6C7B01AC}" dt="2021-12-01T02:25:31.756" v="3421" actId="20577"/>
          <ac:spMkLst>
            <pc:docMk/>
            <pc:sldMk cId="3492884361" sldId="414"/>
            <ac:spMk id="7" creationId="{14ADD9C5-A350-4418-9659-5A4CB7B77A90}"/>
          </ac:spMkLst>
        </pc:spChg>
        <pc:spChg chg="add mod">
          <ac:chgData name="Duncan Waanders" userId="a70b2f61-edf4-4a88-912e-0ebdf0c335f8" providerId="ADAL" clId="{43299F1E-9983-4F3A-B20B-DBBB6C7B01AC}" dt="2021-12-01T02:25:11.258" v="3406" actId="1036"/>
          <ac:spMkLst>
            <pc:docMk/>
            <pc:sldMk cId="3492884361" sldId="414"/>
            <ac:spMk id="8" creationId="{D87A0DAC-A30C-4577-B82E-FFAD1428EAEE}"/>
          </ac:spMkLst>
        </pc:spChg>
        <pc:spChg chg="add mod">
          <ac:chgData name="Duncan Waanders" userId="a70b2f61-edf4-4a88-912e-0ebdf0c335f8" providerId="ADAL" clId="{43299F1E-9983-4F3A-B20B-DBBB6C7B01AC}" dt="2021-12-01T02:25:41.400" v="3446" actId="20577"/>
          <ac:spMkLst>
            <pc:docMk/>
            <pc:sldMk cId="3492884361" sldId="414"/>
            <ac:spMk id="9" creationId="{7ABB7233-F06B-4057-BCB4-B3E07E1A09BB}"/>
          </ac:spMkLst>
        </pc:spChg>
        <pc:graphicFrameChg chg="add mod">
          <ac:chgData name="Duncan Waanders" userId="a70b2f61-edf4-4a88-912e-0ebdf0c335f8" providerId="ADAL" clId="{43299F1E-9983-4F3A-B20B-DBBB6C7B01AC}" dt="2021-12-01T02:20:07.779" v="3347"/>
          <ac:graphicFrameMkLst>
            <pc:docMk/>
            <pc:sldMk cId="3492884361" sldId="414"/>
            <ac:graphicFrameMk id="6" creationId="{8BF99A84-F25F-4E1A-9213-9C1FA781239A}"/>
          </ac:graphicFrameMkLst>
        </pc:graphicFrameChg>
        <pc:picChg chg="add mod">
          <ac:chgData name="Duncan Waanders" userId="a70b2f61-edf4-4a88-912e-0ebdf0c335f8" providerId="ADAL" clId="{43299F1E-9983-4F3A-B20B-DBBB6C7B01AC}" dt="2021-12-01T02:25:11.258" v="3406" actId="1036"/>
          <ac:picMkLst>
            <pc:docMk/>
            <pc:sldMk cId="3492884361" sldId="414"/>
            <ac:picMk id="2050" creationId="{6E4CAFB1-09DD-4914-BAFF-C1C9968E46DA}"/>
          </ac:picMkLst>
        </pc:picChg>
        <pc:picChg chg="add mod">
          <ac:chgData name="Duncan Waanders" userId="a70b2f61-edf4-4a88-912e-0ebdf0c335f8" providerId="ADAL" clId="{43299F1E-9983-4F3A-B20B-DBBB6C7B01AC}" dt="2021-12-01T02:25:11.258" v="3406" actId="1036"/>
          <ac:picMkLst>
            <pc:docMk/>
            <pc:sldMk cId="3492884361" sldId="414"/>
            <ac:picMk id="2052" creationId="{263C5C38-CCB5-49A5-AC95-3BE60CBF8843}"/>
          </ac:picMkLst>
        </pc:picChg>
      </pc:sldChg>
      <pc:sldChg chg="modNotesTx">
        <pc:chgData name="Duncan Waanders" userId="a70b2f61-edf4-4a88-912e-0ebdf0c335f8" providerId="ADAL" clId="{43299F1E-9983-4F3A-B20B-DBBB6C7B01AC}" dt="2021-12-01T17:02:47.655" v="4412" actId="20577"/>
        <pc:sldMkLst>
          <pc:docMk/>
          <pc:sldMk cId="4038283404" sldId="415"/>
        </pc:sldMkLst>
      </pc:sldChg>
      <pc:sldChg chg="addSp modSp mod delCm modNotesTx">
        <pc:chgData name="Duncan Waanders" userId="a70b2f61-edf4-4a88-912e-0ebdf0c335f8" providerId="ADAL" clId="{43299F1E-9983-4F3A-B20B-DBBB6C7B01AC}" dt="2021-12-01T17:19:58.168" v="6775" actId="6549"/>
        <pc:sldMkLst>
          <pc:docMk/>
          <pc:sldMk cId="3470177388" sldId="416"/>
        </pc:sldMkLst>
        <pc:spChg chg="add mod ord">
          <ac:chgData name="Duncan Waanders" userId="a70b2f61-edf4-4a88-912e-0ebdf0c335f8" providerId="ADAL" clId="{43299F1E-9983-4F3A-B20B-DBBB6C7B01AC}" dt="2021-12-01T16:55:16.731" v="4140" actId="167"/>
          <ac:spMkLst>
            <pc:docMk/>
            <pc:sldMk cId="3470177388" sldId="416"/>
            <ac:spMk id="8" creationId="{C092F564-2B98-4327-B00A-BAF6ACF87511}"/>
          </ac:spMkLst>
        </pc:spChg>
        <pc:grpChg chg="mod">
          <ac:chgData name="Duncan Waanders" userId="a70b2f61-edf4-4a88-912e-0ebdf0c335f8" providerId="ADAL" clId="{43299F1E-9983-4F3A-B20B-DBBB6C7B01AC}" dt="2021-12-01T16:55:09.518" v="4138" actId="1076"/>
          <ac:grpSpMkLst>
            <pc:docMk/>
            <pc:sldMk cId="3470177388" sldId="416"/>
            <ac:grpSpMk id="3" creationId="{0EB9A105-D973-824B-ABC0-DAD5E7D9E15F}"/>
          </ac:grpSpMkLst>
        </pc:grpChg>
        <pc:grpChg chg="mod">
          <ac:chgData name="Duncan Waanders" userId="a70b2f61-edf4-4a88-912e-0ebdf0c335f8" providerId="ADAL" clId="{43299F1E-9983-4F3A-B20B-DBBB6C7B01AC}" dt="2021-12-01T16:55:09.518" v="4138" actId="1076"/>
          <ac:grpSpMkLst>
            <pc:docMk/>
            <pc:sldMk cId="3470177388" sldId="416"/>
            <ac:grpSpMk id="6" creationId="{E0C7F478-760E-C543-8F98-6C4F213DC56D}"/>
          </ac:grpSpMkLst>
        </pc:grpChg>
        <pc:picChg chg="mod">
          <ac:chgData name="Duncan Waanders" userId="a70b2f61-edf4-4a88-912e-0ebdf0c335f8" providerId="ADAL" clId="{43299F1E-9983-4F3A-B20B-DBBB6C7B01AC}" dt="2021-12-01T16:56:17.336" v="4143" actId="1440"/>
          <ac:picMkLst>
            <pc:docMk/>
            <pc:sldMk cId="3470177388" sldId="416"/>
            <ac:picMk id="6146" creationId="{4C607F38-E44A-4AB7-9E1B-20FE967723C2}"/>
          </ac:picMkLst>
        </pc:picChg>
        <pc:picChg chg="mod">
          <ac:chgData name="Duncan Waanders" userId="a70b2f61-edf4-4a88-912e-0ebdf0c335f8" providerId="ADAL" clId="{43299F1E-9983-4F3A-B20B-DBBB6C7B01AC}" dt="2021-12-01T16:56:14.169" v="4141" actId="1440"/>
          <ac:picMkLst>
            <pc:docMk/>
            <pc:sldMk cId="3470177388" sldId="416"/>
            <ac:picMk id="6152" creationId="{2B1FF66B-B1A5-4D35-9628-3F08B5EFF146}"/>
          </ac:picMkLst>
        </pc:picChg>
        <pc:picChg chg="mod">
          <ac:chgData name="Duncan Waanders" userId="a70b2f61-edf4-4a88-912e-0ebdf0c335f8" providerId="ADAL" clId="{43299F1E-9983-4F3A-B20B-DBBB6C7B01AC}" dt="2021-12-01T16:56:15.652" v="4142" actId="1440"/>
          <ac:picMkLst>
            <pc:docMk/>
            <pc:sldMk cId="3470177388" sldId="416"/>
            <ac:picMk id="6154" creationId="{9788F3D6-E2F0-4977-AE60-E7F48746E31B}"/>
          </ac:picMkLst>
        </pc:picChg>
      </pc:sldChg>
      <pc:sldChg chg="modNotesTx">
        <pc:chgData name="Duncan Waanders" userId="a70b2f61-edf4-4a88-912e-0ebdf0c335f8" providerId="ADAL" clId="{43299F1E-9983-4F3A-B20B-DBBB6C7B01AC}" dt="2021-12-01T18:45:23.010" v="20047" actId="20577"/>
        <pc:sldMkLst>
          <pc:docMk/>
          <pc:sldMk cId="1882721261" sldId="417"/>
        </pc:sldMkLst>
      </pc:sldChg>
      <pc:sldChg chg="addSp modSp mod ord modAnim modNotesTx">
        <pc:chgData name="Duncan Waanders" userId="a70b2f61-edf4-4a88-912e-0ebdf0c335f8" providerId="ADAL" clId="{43299F1E-9983-4F3A-B20B-DBBB6C7B01AC}" dt="2021-12-01T18:07:47.303" v="14717" actId="20577"/>
        <pc:sldMkLst>
          <pc:docMk/>
          <pc:sldMk cId="3421090446" sldId="418"/>
        </pc:sldMkLst>
        <pc:spChg chg="mod">
          <ac:chgData name="Duncan Waanders" userId="a70b2f61-edf4-4a88-912e-0ebdf0c335f8" providerId="ADAL" clId="{43299F1E-9983-4F3A-B20B-DBBB6C7B01AC}" dt="2021-12-01T16:05:51.597" v="3618" actId="164"/>
          <ac:spMkLst>
            <pc:docMk/>
            <pc:sldMk cId="3421090446" sldId="418"/>
            <ac:spMk id="4" creationId="{942C64BA-7D6C-42E4-9355-B46579A3BB51}"/>
          </ac:spMkLst>
        </pc:spChg>
        <pc:spChg chg="mod">
          <ac:chgData name="Duncan Waanders" userId="a70b2f61-edf4-4a88-912e-0ebdf0c335f8" providerId="ADAL" clId="{43299F1E-9983-4F3A-B20B-DBBB6C7B01AC}" dt="2021-12-01T16:06:04.811" v="3621" actId="164"/>
          <ac:spMkLst>
            <pc:docMk/>
            <pc:sldMk cId="3421090446" sldId="418"/>
            <ac:spMk id="5" creationId="{2EBC49F9-4700-49FA-AD56-2BA8886F609B}"/>
          </ac:spMkLst>
        </pc:spChg>
        <pc:spChg chg="mod">
          <ac:chgData name="Duncan Waanders" userId="a70b2f61-edf4-4a88-912e-0ebdf0c335f8" providerId="ADAL" clId="{43299F1E-9983-4F3A-B20B-DBBB6C7B01AC}" dt="2021-12-01T16:06:50.658" v="3644" actId="1076"/>
          <ac:spMkLst>
            <pc:docMk/>
            <pc:sldMk cId="3421090446" sldId="418"/>
            <ac:spMk id="6" creationId="{0B693C75-B1BC-4232-BB91-FDE054707954}"/>
          </ac:spMkLst>
        </pc:spChg>
        <pc:spChg chg="mod">
          <ac:chgData name="Duncan Waanders" userId="a70b2f61-edf4-4a88-912e-0ebdf0c335f8" providerId="ADAL" clId="{43299F1E-9983-4F3A-B20B-DBBB6C7B01AC}" dt="2021-12-01T16:05:55.644" v="3619" actId="164"/>
          <ac:spMkLst>
            <pc:docMk/>
            <pc:sldMk cId="3421090446" sldId="418"/>
            <ac:spMk id="8" creationId="{AE659E55-9B49-40EE-99AD-95D23497F54F}"/>
          </ac:spMkLst>
        </pc:spChg>
        <pc:grpChg chg="add mod">
          <ac:chgData name="Duncan Waanders" userId="a70b2f61-edf4-4a88-912e-0ebdf0c335f8" providerId="ADAL" clId="{43299F1E-9983-4F3A-B20B-DBBB6C7B01AC}" dt="2021-12-01T16:05:51.597" v="3618" actId="164"/>
          <ac:grpSpMkLst>
            <pc:docMk/>
            <pc:sldMk cId="3421090446" sldId="418"/>
            <ac:grpSpMk id="19" creationId="{F1C92FB9-32E2-4807-9DFE-C0739DBDB049}"/>
          </ac:grpSpMkLst>
        </pc:grpChg>
        <pc:grpChg chg="add mod">
          <ac:chgData name="Duncan Waanders" userId="a70b2f61-edf4-4a88-912e-0ebdf0c335f8" providerId="ADAL" clId="{43299F1E-9983-4F3A-B20B-DBBB6C7B01AC}" dt="2021-12-01T16:05:55.644" v="3619" actId="164"/>
          <ac:grpSpMkLst>
            <pc:docMk/>
            <pc:sldMk cId="3421090446" sldId="418"/>
            <ac:grpSpMk id="20" creationId="{29C0C0F5-C34E-41D0-9FF2-037871102419}"/>
          </ac:grpSpMkLst>
        </pc:grpChg>
        <pc:grpChg chg="add mod">
          <ac:chgData name="Duncan Waanders" userId="a70b2f61-edf4-4a88-912e-0ebdf0c335f8" providerId="ADAL" clId="{43299F1E-9983-4F3A-B20B-DBBB6C7B01AC}" dt="2021-12-01T16:06:01.414" v="3620" actId="164"/>
          <ac:grpSpMkLst>
            <pc:docMk/>
            <pc:sldMk cId="3421090446" sldId="418"/>
            <ac:grpSpMk id="21" creationId="{1D68304A-0A26-4ECA-950E-081B41F021AC}"/>
          </ac:grpSpMkLst>
        </pc:grpChg>
        <pc:grpChg chg="add mod">
          <ac:chgData name="Duncan Waanders" userId="a70b2f61-edf4-4a88-912e-0ebdf0c335f8" providerId="ADAL" clId="{43299F1E-9983-4F3A-B20B-DBBB6C7B01AC}" dt="2021-12-01T16:06:50.908" v="3645" actId="1035"/>
          <ac:grpSpMkLst>
            <pc:docMk/>
            <pc:sldMk cId="3421090446" sldId="418"/>
            <ac:grpSpMk id="22" creationId="{F747409F-C73C-4AA4-B756-2FCE4E683FE8}"/>
          </ac:grpSpMkLst>
        </pc:grpChg>
        <pc:picChg chg="mod">
          <ac:chgData name="Duncan Waanders" userId="a70b2f61-edf4-4a88-912e-0ebdf0c335f8" providerId="ADAL" clId="{43299F1E-9983-4F3A-B20B-DBBB6C7B01AC}" dt="2021-12-01T16:06:34.336" v="3629" actId="1076"/>
          <ac:picMkLst>
            <pc:docMk/>
            <pc:sldMk cId="3421090446" sldId="418"/>
            <ac:picMk id="7" creationId="{AD405FEB-2FD6-4607-A7A8-B05E78EF0C5B}"/>
          </ac:picMkLst>
        </pc:picChg>
        <pc:cxnChg chg="add mod">
          <ac:chgData name="Duncan Waanders" userId="a70b2f61-edf4-4a88-912e-0ebdf0c335f8" providerId="ADAL" clId="{43299F1E-9983-4F3A-B20B-DBBB6C7B01AC}" dt="2021-12-01T16:06:04.811" v="3621" actId="164"/>
          <ac:cxnSpMkLst>
            <pc:docMk/>
            <pc:sldMk cId="3421090446" sldId="418"/>
            <ac:cxnSpMk id="3" creationId="{B3B4E2EE-D924-452D-8AF5-8B7A5A271D04}"/>
          </ac:cxnSpMkLst>
        </pc:cxnChg>
        <pc:cxnChg chg="add mod">
          <ac:chgData name="Duncan Waanders" userId="a70b2f61-edf4-4a88-912e-0ebdf0c335f8" providerId="ADAL" clId="{43299F1E-9983-4F3A-B20B-DBBB6C7B01AC}" dt="2021-12-01T16:06:50.658" v="3644" actId="1076"/>
          <ac:cxnSpMkLst>
            <pc:docMk/>
            <pc:sldMk cId="3421090446" sldId="418"/>
            <ac:cxnSpMk id="10" creationId="{2156041C-DF74-4198-BC43-5DCCC69A82EF}"/>
          </ac:cxnSpMkLst>
        </pc:cxnChg>
        <pc:cxnChg chg="add mod">
          <ac:chgData name="Duncan Waanders" userId="a70b2f61-edf4-4a88-912e-0ebdf0c335f8" providerId="ADAL" clId="{43299F1E-9983-4F3A-B20B-DBBB6C7B01AC}" dt="2021-12-01T16:05:55.644" v="3619" actId="164"/>
          <ac:cxnSpMkLst>
            <pc:docMk/>
            <pc:sldMk cId="3421090446" sldId="418"/>
            <ac:cxnSpMk id="13" creationId="{25632B78-791B-4AFE-9599-5EA319FF0FF2}"/>
          </ac:cxnSpMkLst>
        </pc:cxnChg>
        <pc:cxnChg chg="add mod">
          <ac:chgData name="Duncan Waanders" userId="a70b2f61-edf4-4a88-912e-0ebdf0c335f8" providerId="ADAL" clId="{43299F1E-9983-4F3A-B20B-DBBB6C7B01AC}" dt="2021-12-01T16:05:51.597" v="3618" actId="164"/>
          <ac:cxnSpMkLst>
            <pc:docMk/>
            <pc:sldMk cId="3421090446" sldId="418"/>
            <ac:cxnSpMk id="16" creationId="{52680CD5-4706-4FF1-B5E9-3A311061ED89}"/>
          </ac:cxnSpMkLst>
        </pc:cxnChg>
      </pc:sldChg>
      <pc:sldMasterChg chg="modSldLayout">
        <pc:chgData name="Duncan Waanders" userId="a70b2f61-edf4-4a88-912e-0ebdf0c335f8" providerId="ADAL" clId="{43299F1E-9983-4F3A-B20B-DBBB6C7B01AC}" dt="2021-11-30T17:37:35.734" v="1911"/>
        <pc:sldMasterMkLst>
          <pc:docMk/>
          <pc:sldMasterMk cId="0" sldId="2147483648"/>
        </pc:sldMasterMkLst>
        <pc:sldLayoutChg chg="addSp modSp">
          <pc:chgData name="Duncan Waanders" userId="a70b2f61-edf4-4a88-912e-0ebdf0c335f8" providerId="ADAL" clId="{43299F1E-9983-4F3A-B20B-DBBB6C7B01AC}" dt="2021-11-30T17:37:35.734" v="1911"/>
          <pc:sldLayoutMkLst>
            <pc:docMk/>
            <pc:sldMasterMk cId="0" sldId="2147483648"/>
            <pc:sldLayoutMk cId="1008590130" sldId="2147483671"/>
          </pc:sldLayoutMkLst>
          <pc:spChg chg="add mod">
            <ac:chgData name="Duncan Waanders" userId="a70b2f61-edf4-4a88-912e-0ebdf0c335f8" providerId="ADAL" clId="{43299F1E-9983-4F3A-B20B-DBBB6C7B01AC}" dt="2021-11-30T17:37:35.734" v="1911"/>
            <ac:spMkLst>
              <pc:docMk/>
              <pc:sldMasterMk cId="0" sldId="2147483648"/>
              <pc:sldLayoutMk cId="1008590130" sldId="2147483671"/>
              <ac:spMk id="4" creationId="{912C50B0-2777-47F5-8072-8197A906BC16}"/>
            </ac:spMkLst>
          </pc:spChg>
        </pc:sldLayoutChg>
        <pc:sldLayoutChg chg="addSp modSp mod">
          <pc:chgData name="Duncan Waanders" userId="a70b2f61-edf4-4a88-912e-0ebdf0c335f8" providerId="ADAL" clId="{43299F1E-9983-4F3A-B20B-DBBB6C7B01AC}" dt="2021-11-30T17:37:20.372" v="1902" actId="167"/>
          <pc:sldLayoutMkLst>
            <pc:docMk/>
            <pc:sldMasterMk cId="0" sldId="2147483648"/>
            <pc:sldLayoutMk cId="315993021" sldId="2147483672"/>
          </pc:sldLayoutMkLst>
          <pc:spChg chg="add mod ord">
            <ac:chgData name="Duncan Waanders" userId="a70b2f61-edf4-4a88-912e-0ebdf0c335f8" providerId="ADAL" clId="{43299F1E-9983-4F3A-B20B-DBBB6C7B01AC}" dt="2021-11-30T17:37:20.372" v="1902" actId="167"/>
            <ac:spMkLst>
              <pc:docMk/>
              <pc:sldMasterMk cId="0" sldId="2147483648"/>
              <pc:sldLayoutMk cId="315993021" sldId="2147483672"/>
              <ac:spMk id="7" creationId="{E09FF718-D7F6-4D4A-AAFE-F9A948FEA4E4}"/>
            </ac:spMkLst>
          </pc:spChg>
        </pc:sldLayoutChg>
        <pc:sldLayoutChg chg="addSp modSp mod">
          <pc:chgData name="Duncan Waanders" userId="a70b2f61-edf4-4a88-912e-0ebdf0c335f8" providerId="ADAL" clId="{43299F1E-9983-4F3A-B20B-DBBB6C7B01AC}" dt="2021-11-30T17:37:23.424" v="1904" actId="1036"/>
          <pc:sldLayoutMkLst>
            <pc:docMk/>
            <pc:sldMasterMk cId="0" sldId="2147483648"/>
            <pc:sldLayoutMk cId="3433248798" sldId="2147483673"/>
          </pc:sldLayoutMkLst>
          <pc:spChg chg="add mod">
            <ac:chgData name="Duncan Waanders" userId="a70b2f61-edf4-4a88-912e-0ebdf0c335f8" providerId="ADAL" clId="{43299F1E-9983-4F3A-B20B-DBBB6C7B01AC}" dt="2021-11-30T17:37:23.424" v="1904" actId="1036"/>
            <ac:spMkLst>
              <pc:docMk/>
              <pc:sldMasterMk cId="0" sldId="2147483648"/>
              <pc:sldLayoutMk cId="3433248798" sldId="2147483673"/>
              <ac:spMk id="7" creationId="{76A47535-F03C-4AF8-97D8-30324A69F171}"/>
            </ac:spMkLst>
          </pc:spChg>
        </pc:sldLayoutChg>
        <pc:sldLayoutChg chg="addSp modSp">
          <pc:chgData name="Duncan Waanders" userId="a70b2f61-edf4-4a88-912e-0ebdf0c335f8" providerId="ADAL" clId="{43299F1E-9983-4F3A-B20B-DBBB6C7B01AC}" dt="2021-11-30T17:37:25.050" v="1905"/>
          <pc:sldLayoutMkLst>
            <pc:docMk/>
            <pc:sldMasterMk cId="0" sldId="2147483648"/>
            <pc:sldLayoutMk cId="4191655775" sldId="2147483674"/>
          </pc:sldLayoutMkLst>
          <pc:spChg chg="add mod">
            <ac:chgData name="Duncan Waanders" userId="a70b2f61-edf4-4a88-912e-0ebdf0c335f8" providerId="ADAL" clId="{43299F1E-9983-4F3A-B20B-DBBB6C7B01AC}" dt="2021-11-30T17:37:25.050" v="1905"/>
            <ac:spMkLst>
              <pc:docMk/>
              <pc:sldMasterMk cId="0" sldId="2147483648"/>
              <pc:sldLayoutMk cId="4191655775" sldId="2147483674"/>
              <ac:spMk id="8" creationId="{86369B51-C378-4078-9D73-5BFBAE9CD159}"/>
            </ac:spMkLst>
          </pc:spChg>
        </pc:sldLayoutChg>
        <pc:sldLayoutChg chg="addSp modSp">
          <pc:chgData name="Duncan Waanders" userId="a70b2f61-edf4-4a88-912e-0ebdf0c335f8" providerId="ADAL" clId="{43299F1E-9983-4F3A-B20B-DBBB6C7B01AC}" dt="2021-11-30T17:37:26.435" v="1906"/>
          <pc:sldLayoutMkLst>
            <pc:docMk/>
            <pc:sldMasterMk cId="0" sldId="2147483648"/>
            <pc:sldLayoutMk cId="3052528470" sldId="2147483675"/>
          </pc:sldLayoutMkLst>
          <pc:spChg chg="add mod">
            <ac:chgData name="Duncan Waanders" userId="a70b2f61-edf4-4a88-912e-0ebdf0c335f8" providerId="ADAL" clId="{43299F1E-9983-4F3A-B20B-DBBB6C7B01AC}" dt="2021-11-30T17:37:26.435" v="1906"/>
            <ac:spMkLst>
              <pc:docMk/>
              <pc:sldMasterMk cId="0" sldId="2147483648"/>
              <pc:sldLayoutMk cId="3052528470" sldId="2147483675"/>
              <ac:spMk id="10" creationId="{5FD1942F-DD35-4F96-957D-B2D0DDA2B4D8}"/>
            </ac:spMkLst>
          </pc:spChg>
        </pc:sldLayoutChg>
        <pc:sldLayoutChg chg="addSp modSp">
          <pc:chgData name="Duncan Waanders" userId="a70b2f61-edf4-4a88-912e-0ebdf0c335f8" providerId="ADAL" clId="{43299F1E-9983-4F3A-B20B-DBBB6C7B01AC}" dt="2021-11-30T17:37:27.865" v="1907"/>
          <pc:sldLayoutMkLst>
            <pc:docMk/>
            <pc:sldMasterMk cId="0" sldId="2147483648"/>
            <pc:sldLayoutMk cId="671883072" sldId="2147483676"/>
          </pc:sldLayoutMkLst>
          <pc:spChg chg="add mod">
            <ac:chgData name="Duncan Waanders" userId="a70b2f61-edf4-4a88-912e-0ebdf0c335f8" providerId="ADAL" clId="{43299F1E-9983-4F3A-B20B-DBBB6C7B01AC}" dt="2021-11-30T17:37:27.865" v="1907"/>
            <ac:spMkLst>
              <pc:docMk/>
              <pc:sldMasterMk cId="0" sldId="2147483648"/>
              <pc:sldLayoutMk cId="671883072" sldId="2147483676"/>
              <ac:spMk id="6" creationId="{4621D15E-6BC1-4810-A985-B3EB6B80E01E}"/>
            </ac:spMkLst>
          </pc:spChg>
        </pc:sldLayoutChg>
        <pc:sldLayoutChg chg="addSp modSp">
          <pc:chgData name="Duncan Waanders" userId="a70b2f61-edf4-4a88-912e-0ebdf0c335f8" providerId="ADAL" clId="{43299F1E-9983-4F3A-B20B-DBBB6C7B01AC}" dt="2021-11-30T17:37:29.404" v="1908"/>
          <pc:sldLayoutMkLst>
            <pc:docMk/>
            <pc:sldMasterMk cId="0" sldId="2147483648"/>
            <pc:sldLayoutMk cId="2621765718" sldId="2147483677"/>
          </pc:sldLayoutMkLst>
          <pc:spChg chg="add mod">
            <ac:chgData name="Duncan Waanders" userId="a70b2f61-edf4-4a88-912e-0ebdf0c335f8" providerId="ADAL" clId="{43299F1E-9983-4F3A-B20B-DBBB6C7B01AC}" dt="2021-11-30T17:37:29.404" v="1908"/>
            <ac:spMkLst>
              <pc:docMk/>
              <pc:sldMasterMk cId="0" sldId="2147483648"/>
              <pc:sldLayoutMk cId="2621765718" sldId="2147483677"/>
              <ac:spMk id="4" creationId="{59496838-DEB2-440D-A90D-1717A28396E2}"/>
            </ac:spMkLst>
          </pc:spChg>
        </pc:sldLayoutChg>
        <pc:sldLayoutChg chg="addSp modSp">
          <pc:chgData name="Duncan Waanders" userId="a70b2f61-edf4-4a88-912e-0ebdf0c335f8" providerId="ADAL" clId="{43299F1E-9983-4F3A-B20B-DBBB6C7B01AC}" dt="2021-11-30T17:37:30.807" v="1909"/>
          <pc:sldLayoutMkLst>
            <pc:docMk/>
            <pc:sldMasterMk cId="0" sldId="2147483648"/>
            <pc:sldLayoutMk cId="3750648521" sldId="2147483678"/>
          </pc:sldLayoutMkLst>
          <pc:spChg chg="add mod">
            <ac:chgData name="Duncan Waanders" userId="a70b2f61-edf4-4a88-912e-0ebdf0c335f8" providerId="ADAL" clId="{43299F1E-9983-4F3A-B20B-DBBB6C7B01AC}" dt="2021-11-30T17:37:30.807" v="1909"/>
            <ac:spMkLst>
              <pc:docMk/>
              <pc:sldMasterMk cId="0" sldId="2147483648"/>
              <pc:sldLayoutMk cId="3750648521" sldId="2147483678"/>
              <ac:spMk id="7" creationId="{AAC87130-B5E6-475F-9E7D-F07F2BF4D674}"/>
            </ac:spMkLst>
          </pc:spChg>
        </pc:sldLayoutChg>
        <pc:sldLayoutChg chg="addSp modSp">
          <pc:chgData name="Duncan Waanders" userId="a70b2f61-edf4-4a88-912e-0ebdf0c335f8" providerId="ADAL" clId="{43299F1E-9983-4F3A-B20B-DBBB6C7B01AC}" dt="2021-11-30T17:37:32.296" v="1910"/>
          <pc:sldLayoutMkLst>
            <pc:docMk/>
            <pc:sldMasterMk cId="0" sldId="2147483648"/>
            <pc:sldLayoutMk cId="1876632354" sldId="2147483679"/>
          </pc:sldLayoutMkLst>
          <pc:spChg chg="add mod">
            <ac:chgData name="Duncan Waanders" userId="a70b2f61-edf4-4a88-912e-0ebdf0c335f8" providerId="ADAL" clId="{43299F1E-9983-4F3A-B20B-DBBB6C7B01AC}" dt="2021-11-30T17:37:32.296" v="1910"/>
            <ac:spMkLst>
              <pc:docMk/>
              <pc:sldMasterMk cId="0" sldId="2147483648"/>
              <pc:sldLayoutMk cId="1876632354" sldId="2147483679"/>
              <ac:spMk id="8" creationId="{F48AED75-5585-4A0B-B1DA-EE45633089CB}"/>
            </ac:spMkLst>
          </pc:spChg>
        </pc:sldLayoutChg>
      </pc:sldMasterChg>
      <pc:sldMasterChg chg="modSldLayout">
        <pc:chgData name="Duncan Waanders" userId="a70b2f61-edf4-4a88-912e-0ebdf0c335f8" providerId="ADAL" clId="{43299F1E-9983-4F3A-B20B-DBBB6C7B01AC}" dt="2021-11-29T17:11:43.229" v="301" actId="478"/>
        <pc:sldMasterMkLst>
          <pc:docMk/>
          <pc:sldMasterMk cId="0" sldId="2147483680"/>
        </pc:sldMasterMkLst>
        <pc:sldLayoutChg chg="addSp delSp modSp">
          <pc:chgData name="Duncan Waanders" userId="a70b2f61-edf4-4a88-912e-0ebdf0c335f8" providerId="ADAL" clId="{43299F1E-9983-4F3A-B20B-DBBB6C7B01AC}" dt="2021-11-29T17:11:43.229" v="301" actId="478"/>
          <pc:sldLayoutMkLst>
            <pc:docMk/>
            <pc:sldMasterMk cId="0" sldId="2147483648"/>
            <pc:sldLayoutMk cId="1008590130" sldId="2147483671"/>
          </pc:sldLayoutMkLst>
          <pc:picChg chg="add del mod">
            <ac:chgData name="Duncan Waanders" userId="a70b2f61-edf4-4a88-912e-0ebdf0c335f8" providerId="ADAL" clId="{43299F1E-9983-4F3A-B20B-DBBB6C7B01AC}" dt="2021-11-29T17:11:43.229" v="301" actId="478"/>
            <ac:picMkLst>
              <pc:docMk/>
              <pc:sldMasterMk cId="0" sldId="2147483648"/>
              <pc:sldLayoutMk cId="1008590130" sldId="2147483671"/>
              <ac:picMk id="4" creationId="{BF1BA8F3-B62E-466F-BD16-712C69660A78}"/>
            </ac:picMkLst>
          </pc:picChg>
        </pc:sldLayoutChg>
        <pc:sldLayoutChg chg="addSp modSp">
          <pc:chgData name="Duncan Waanders" userId="a70b2f61-edf4-4a88-912e-0ebdf0c335f8" providerId="ADAL" clId="{43299F1E-9983-4F3A-B20B-DBBB6C7B01AC}" dt="2021-11-29T17:09:59.287" v="281" actId="1076"/>
          <pc:sldLayoutMkLst>
            <pc:docMk/>
            <pc:sldMasterMk cId="0" sldId="2147483648"/>
            <pc:sldLayoutMk cId="315993021" sldId="2147483672"/>
          </pc:sldLayoutMkLst>
          <pc:picChg chg="add mod">
            <ac:chgData name="Duncan Waanders" userId="a70b2f61-edf4-4a88-912e-0ebdf0c335f8" providerId="ADAL" clId="{43299F1E-9983-4F3A-B20B-DBBB6C7B01AC}" dt="2021-11-29T17:09:59.287" v="281" actId="1076"/>
            <ac:picMkLst>
              <pc:docMk/>
              <pc:sldMasterMk cId="0" sldId="2147483648"/>
              <pc:sldLayoutMk cId="315993021" sldId="2147483672"/>
              <ac:picMk id="6" creationId="{7116679C-9DE4-43A0-A30D-72A63878C0D7}"/>
            </ac:picMkLst>
          </pc:picChg>
        </pc:sldLayoutChg>
        <pc:sldLayoutChg chg="addSp modSp">
          <pc:chgData name="Duncan Waanders" userId="a70b2f61-edf4-4a88-912e-0ebdf0c335f8" providerId="ADAL" clId="{43299F1E-9983-4F3A-B20B-DBBB6C7B01AC}" dt="2021-11-29T17:10:02.980" v="283"/>
          <pc:sldLayoutMkLst>
            <pc:docMk/>
            <pc:sldMasterMk cId="0" sldId="2147483648"/>
            <pc:sldLayoutMk cId="3433248798" sldId="2147483673"/>
          </pc:sldLayoutMkLst>
          <pc:picChg chg="add mod">
            <ac:chgData name="Duncan Waanders" userId="a70b2f61-edf4-4a88-912e-0ebdf0c335f8" providerId="ADAL" clId="{43299F1E-9983-4F3A-B20B-DBBB6C7B01AC}" dt="2021-11-29T17:10:02.980" v="283"/>
            <ac:picMkLst>
              <pc:docMk/>
              <pc:sldMasterMk cId="0" sldId="2147483648"/>
              <pc:sldLayoutMk cId="3433248798" sldId="2147483673"/>
              <ac:picMk id="6" creationId="{E5B0F994-3F9A-4B58-9DE5-C075E5F5272A}"/>
            </ac:picMkLst>
          </pc:picChg>
        </pc:sldLayoutChg>
        <pc:sldLayoutChg chg="addSp modSp">
          <pc:chgData name="Duncan Waanders" userId="a70b2f61-edf4-4a88-912e-0ebdf0c335f8" providerId="ADAL" clId="{43299F1E-9983-4F3A-B20B-DBBB6C7B01AC}" dt="2021-11-29T17:10:04.308" v="284"/>
          <pc:sldLayoutMkLst>
            <pc:docMk/>
            <pc:sldMasterMk cId="0" sldId="2147483648"/>
            <pc:sldLayoutMk cId="4191655775" sldId="2147483674"/>
          </pc:sldLayoutMkLst>
          <pc:picChg chg="add mod">
            <ac:chgData name="Duncan Waanders" userId="a70b2f61-edf4-4a88-912e-0ebdf0c335f8" providerId="ADAL" clId="{43299F1E-9983-4F3A-B20B-DBBB6C7B01AC}" dt="2021-11-29T17:10:04.308" v="284"/>
            <ac:picMkLst>
              <pc:docMk/>
              <pc:sldMasterMk cId="0" sldId="2147483648"/>
              <pc:sldLayoutMk cId="4191655775" sldId="2147483674"/>
              <ac:picMk id="7" creationId="{3494E443-50EB-4B4A-9B17-AE64AAF1B64B}"/>
            </ac:picMkLst>
          </pc:picChg>
        </pc:sldLayoutChg>
        <pc:sldLayoutChg chg="addSp modSp">
          <pc:chgData name="Duncan Waanders" userId="a70b2f61-edf4-4a88-912e-0ebdf0c335f8" providerId="ADAL" clId="{43299F1E-9983-4F3A-B20B-DBBB6C7B01AC}" dt="2021-11-29T17:10:05.351" v="285"/>
          <pc:sldLayoutMkLst>
            <pc:docMk/>
            <pc:sldMasterMk cId="0" sldId="2147483648"/>
            <pc:sldLayoutMk cId="3052528470" sldId="2147483675"/>
          </pc:sldLayoutMkLst>
          <pc:picChg chg="add mod">
            <ac:chgData name="Duncan Waanders" userId="a70b2f61-edf4-4a88-912e-0ebdf0c335f8" providerId="ADAL" clId="{43299F1E-9983-4F3A-B20B-DBBB6C7B01AC}" dt="2021-11-29T17:10:05.351" v="285"/>
            <ac:picMkLst>
              <pc:docMk/>
              <pc:sldMasterMk cId="0" sldId="2147483648"/>
              <pc:sldLayoutMk cId="3052528470" sldId="2147483675"/>
              <ac:picMk id="9" creationId="{6CBFE3F6-29AE-4279-A7B7-8EC9A3F60B98}"/>
            </ac:picMkLst>
          </pc:picChg>
        </pc:sldLayoutChg>
        <pc:sldLayoutChg chg="addSp modSp">
          <pc:chgData name="Duncan Waanders" userId="a70b2f61-edf4-4a88-912e-0ebdf0c335f8" providerId="ADAL" clId="{43299F1E-9983-4F3A-B20B-DBBB6C7B01AC}" dt="2021-11-29T17:10:06.516" v="286"/>
          <pc:sldLayoutMkLst>
            <pc:docMk/>
            <pc:sldMasterMk cId="0" sldId="2147483648"/>
            <pc:sldLayoutMk cId="671883072" sldId="2147483676"/>
          </pc:sldLayoutMkLst>
          <pc:picChg chg="add mod">
            <ac:chgData name="Duncan Waanders" userId="a70b2f61-edf4-4a88-912e-0ebdf0c335f8" providerId="ADAL" clId="{43299F1E-9983-4F3A-B20B-DBBB6C7B01AC}" dt="2021-11-29T17:10:06.516" v="286"/>
            <ac:picMkLst>
              <pc:docMk/>
              <pc:sldMasterMk cId="0" sldId="2147483648"/>
              <pc:sldLayoutMk cId="671883072" sldId="2147483676"/>
              <ac:picMk id="5" creationId="{19D65F7D-F8B2-41BA-B6FE-1C0E36374760}"/>
            </ac:picMkLst>
          </pc:picChg>
        </pc:sldLayoutChg>
        <pc:sldLayoutChg chg="addSp modSp">
          <pc:chgData name="Duncan Waanders" userId="a70b2f61-edf4-4a88-912e-0ebdf0c335f8" providerId="ADAL" clId="{43299F1E-9983-4F3A-B20B-DBBB6C7B01AC}" dt="2021-11-29T17:10:07.962" v="287"/>
          <pc:sldLayoutMkLst>
            <pc:docMk/>
            <pc:sldMasterMk cId="0" sldId="2147483648"/>
            <pc:sldLayoutMk cId="1876632354" sldId="2147483679"/>
          </pc:sldLayoutMkLst>
          <pc:picChg chg="add mod">
            <ac:chgData name="Duncan Waanders" userId="a70b2f61-edf4-4a88-912e-0ebdf0c335f8" providerId="ADAL" clId="{43299F1E-9983-4F3A-B20B-DBBB6C7B01AC}" dt="2021-11-29T17:10:07.962" v="287"/>
            <ac:picMkLst>
              <pc:docMk/>
              <pc:sldMasterMk cId="0" sldId="2147483648"/>
              <pc:sldLayoutMk cId="1876632354" sldId="2147483679"/>
              <ac:picMk id="7" creationId="{7F841E2B-112B-42E2-A4CD-D32E18A3535E}"/>
            </ac:picMkLst>
          </pc:picChg>
        </pc:sldLayoutChg>
      </pc:sldMasterChg>
    </pc:docChg>
  </pc:docChgLst>
  <pc:docChgLst>
    <pc:chgData name="James Kulaga" userId="394aaaa3-151f-45df-82bb-d61d89291748" providerId="ADAL" clId="{8C7DCB4B-DAC7-47F2-ACAB-277F98562D6A}"/>
    <pc:docChg chg="delSld modSld sldOrd">
      <pc:chgData name="James Kulaga" userId="394aaaa3-151f-45df-82bb-d61d89291748" providerId="ADAL" clId="{8C7DCB4B-DAC7-47F2-ACAB-277F98562D6A}" dt="2021-11-21T20:58:20.101" v="30" actId="2056"/>
      <pc:docMkLst>
        <pc:docMk/>
      </pc:docMkLst>
      <pc:sldChg chg="modSp mod modShow">
        <pc:chgData name="James Kulaga" userId="394aaaa3-151f-45df-82bb-d61d89291748" providerId="ADAL" clId="{8C7DCB4B-DAC7-47F2-ACAB-277F98562D6A}" dt="2021-11-20T21:19:01.949" v="29" actId="729"/>
        <pc:sldMkLst>
          <pc:docMk/>
          <pc:sldMk cId="3018325803" sldId="281"/>
        </pc:sldMkLst>
        <pc:graphicFrameChg chg="modGraphic">
          <ac:chgData name="James Kulaga" userId="394aaaa3-151f-45df-82bb-d61d89291748" providerId="ADAL" clId="{8C7DCB4B-DAC7-47F2-ACAB-277F98562D6A}" dt="2021-11-20T20:59:41.733" v="9" actId="2165"/>
          <ac:graphicFrameMkLst>
            <pc:docMk/>
            <pc:sldMk cId="3018325803" sldId="281"/>
            <ac:graphicFrameMk id="6" creationId="{47BD9E69-6759-D24B-8AB0-01BD4E78315B}"/>
          </ac:graphicFrameMkLst>
        </pc:graphicFrameChg>
      </pc:sldChg>
      <pc:sldChg chg="modSp mod modShow">
        <pc:chgData name="James Kulaga" userId="394aaaa3-151f-45df-82bb-d61d89291748" providerId="ADAL" clId="{8C7DCB4B-DAC7-47F2-ACAB-277F98562D6A}" dt="2021-11-20T21:19:01.949" v="29" actId="729"/>
        <pc:sldMkLst>
          <pc:docMk/>
          <pc:sldMk cId="662797985" sldId="282"/>
        </pc:sldMkLst>
        <pc:graphicFrameChg chg="modGraphic">
          <ac:chgData name="James Kulaga" userId="394aaaa3-151f-45df-82bb-d61d89291748" providerId="ADAL" clId="{8C7DCB4B-DAC7-47F2-ACAB-277F98562D6A}" dt="2021-11-20T21:00:04.856" v="15" actId="2165"/>
          <ac:graphicFrameMkLst>
            <pc:docMk/>
            <pc:sldMk cId="662797985" sldId="282"/>
            <ac:graphicFrameMk id="6" creationId="{47BD9E69-6759-D24B-8AB0-01BD4E78315B}"/>
          </ac:graphicFrameMkLst>
        </pc:graphicFrameChg>
      </pc:sldChg>
      <pc:sldChg chg="ord">
        <pc:chgData name="James Kulaga" userId="394aaaa3-151f-45df-82bb-d61d89291748" providerId="ADAL" clId="{8C7DCB4B-DAC7-47F2-ACAB-277F98562D6A}" dt="2021-11-20T21:11:02.227" v="19"/>
        <pc:sldMkLst>
          <pc:docMk/>
          <pc:sldMk cId="2372042398" sldId="317"/>
        </pc:sldMkLst>
      </pc:sldChg>
      <pc:sldChg chg="del">
        <pc:chgData name="James Kulaga" userId="394aaaa3-151f-45df-82bb-d61d89291748" providerId="ADAL" clId="{8C7DCB4B-DAC7-47F2-ACAB-277F98562D6A}" dt="2021-11-20T21:11:58.729" v="24" actId="2696"/>
        <pc:sldMkLst>
          <pc:docMk/>
          <pc:sldMk cId="3701152998" sldId="318"/>
        </pc:sldMkLst>
      </pc:sldChg>
      <pc:sldChg chg="ord">
        <pc:chgData name="James Kulaga" userId="394aaaa3-151f-45df-82bb-d61d89291748" providerId="ADAL" clId="{8C7DCB4B-DAC7-47F2-ACAB-277F98562D6A}" dt="2021-11-20T21:11:36.048" v="23"/>
        <pc:sldMkLst>
          <pc:docMk/>
          <pc:sldMk cId="2697502337" sldId="319"/>
        </pc:sldMkLst>
      </pc:sldChg>
      <pc:sldChg chg="del ord">
        <pc:chgData name="James Kulaga" userId="394aaaa3-151f-45df-82bb-d61d89291748" providerId="ADAL" clId="{8C7DCB4B-DAC7-47F2-ACAB-277F98562D6A}" dt="2021-11-20T21:13:34.153" v="27" actId="2696"/>
        <pc:sldMkLst>
          <pc:docMk/>
          <pc:sldMk cId="1911964182" sldId="320"/>
        </pc:sldMkLst>
      </pc:sldChg>
      <pc:sldChg chg="ord modCm">
        <pc:chgData name="James Kulaga" userId="394aaaa3-151f-45df-82bb-d61d89291748" providerId="ADAL" clId="{8C7DCB4B-DAC7-47F2-ACAB-277F98562D6A}" dt="2021-11-21T20:58:20.101" v="30" actId="2056"/>
        <pc:sldMkLst>
          <pc:docMk/>
          <pc:sldMk cId="3355480744" sldId="322"/>
        </pc:sldMkLst>
      </pc:sldChg>
      <pc:sldChg chg="mod">
        <pc:chgData name="James Kulaga" userId="394aaaa3-151f-45df-82bb-d61d89291748" providerId="ADAL" clId="{8C7DCB4B-DAC7-47F2-ACAB-277F98562D6A}" dt="2021-11-20T21:16:36.083" v="28" actId="27918"/>
        <pc:sldMkLst>
          <pc:docMk/>
          <pc:sldMk cId="274219634" sldId="328"/>
        </pc:sldMkLst>
      </pc:sldChg>
    </pc:docChg>
  </pc:docChgLst>
  <pc:docChgLst>
    <pc:chgData name="Jack Cahalane" userId="S::jhc86@calvin.edu::df96d941-6f91-4944-bd6e-09c6779b725b" providerId="AD" clId="Web-{4B1AD67E-900C-4F30-96A1-D5A5378DE2D3}"/>
    <pc:docChg chg="addSld delSld modSld">
      <pc:chgData name="Jack Cahalane" userId="S::jhc86@calvin.edu::df96d941-6f91-4944-bd6e-09c6779b725b" providerId="AD" clId="Web-{4B1AD67E-900C-4F30-96A1-D5A5378DE2D3}" dt="2021-11-05T00:41:58.888" v="38" actId="20577"/>
      <pc:docMkLst>
        <pc:docMk/>
      </pc:docMkLst>
      <pc:sldChg chg="addSp delSp modSp new del">
        <pc:chgData name="Jack Cahalane" userId="S::jhc86@calvin.edu::df96d941-6f91-4944-bd6e-09c6779b725b" providerId="AD" clId="Web-{4B1AD67E-900C-4F30-96A1-D5A5378DE2D3}" dt="2021-11-05T00:40:43.607" v="7"/>
        <pc:sldMkLst>
          <pc:docMk/>
          <pc:sldMk cId="841527233" sldId="280"/>
        </pc:sldMkLst>
        <pc:spChg chg="add del mod">
          <ac:chgData name="Jack Cahalane" userId="S::jhc86@calvin.edu::df96d941-6f91-4944-bd6e-09c6779b725b" providerId="AD" clId="Web-{4B1AD67E-900C-4F30-96A1-D5A5378DE2D3}" dt="2021-11-05T00:40:31.107" v="4"/>
          <ac:spMkLst>
            <pc:docMk/>
            <pc:sldMk cId="841527233" sldId="280"/>
            <ac:spMk id="4" creationId="{4A828A36-92C4-4365-8E9C-0AD420040911}"/>
          </ac:spMkLst>
        </pc:spChg>
      </pc:sldChg>
      <pc:sldChg chg="modSp add replId">
        <pc:chgData name="Jack Cahalane" userId="S::jhc86@calvin.edu::df96d941-6f91-4944-bd6e-09c6779b725b" providerId="AD" clId="Web-{4B1AD67E-900C-4F30-96A1-D5A5378DE2D3}" dt="2021-11-05T00:41:52.481" v="27" actId="20577"/>
        <pc:sldMkLst>
          <pc:docMk/>
          <pc:sldMk cId="3018325803" sldId="281"/>
        </pc:sldMkLst>
        <pc:spChg chg="mod">
          <ac:chgData name="Jack Cahalane" userId="S::jhc86@calvin.edu::df96d941-6f91-4944-bd6e-09c6779b725b" providerId="AD" clId="Web-{4B1AD67E-900C-4F30-96A1-D5A5378DE2D3}" dt="2021-11-05T00:41:52.481" v="27" actId="20577"/>
          <ac:spMkLst>
            <pc:docMk/>
            <pc:sldMk cId="3018325803" sldId="281"/>
            <ac:spMk id="2" creationId="{B2DC6637-A258-2745-A422-19C7C921931F}"/>
          </ac:spMkLst>
        </pc:spChg>
      </pc:sldChg>
      <pc:sldChg chg="modSp add replId">
        <pc:chgData name="Jack Cahalane" userId="S::jhc86@calvin.edu::df96d941-6f91-4944-bd6e-09c6779b725b" providerId="AD" clId="Web-{4B1AD67E-900C-4F30-96A1-D5A5378DE2D3}" dt="2021-11-05T00:41:58.888" v="38" actId="20577"/>
        <pc:sldMkLst>
          <pc:docMk/>
          <pc:sldMk cId="1413925257" sldId="282"/>
        </pc:sldMkLst>
        <pc:spChg chg="mod">
          <ac:chgData name="Jack Cahalane" userId="S::jhc86@calvin.edu::df96d941-6f91-4944-bd6e-09c6779b725b" providerId="AD" clId="Web-{4B1AD67E-900C-4F30-96A1-D5A5378DE2D3}" dt="2021-11-05T00:41:58.888" v="38" actId="20577"/>
          <ac:spMkLst>
            <pc:docMk/>
            <pc:sldMk cId="1413925257" sldId="282"/>
            <ac:spMk id="2" creationId="{B2DC6637-A258-2745-A422-19C7C921931F}"/>
          </ac:spMkLst>
        </pc:spChg>
      </pc:sldChg>
    </pc:docChg>
  </pc:docChgLst>
  <pc:docChgLst>
    <pc:chgData name="Chukwudubem Nweke" userId="S::csn4@calvin.edu::f700a8e0-f0b6-492b-b78f-95b7cf66423b" providerId="AD" clId="Web-{588CBFBD-EEEA-4998-B4D0-406DB4515A23}"/>
    <pc:docChg chg="modSld">
      <pc:chgData name="Chukwudubem Nweke" userId="S::csn4@calvin.edu::f700a8e0-f0b6-492b-b78f-95b7cf66423b" providerId="AD" clId="Web-{588CBFBD-EEEA-4998-B4D0-406DB4515A23}" dt="2021-12-03T19:53:46.933" v="1"/>
      <pc:docMkLst>
        <pc:docMk/>
      </pc:docMkLst>
      <pc:sldChg chg="modSp">
        <pc:chgData name="Chukwudubem Nweke" userId="S::csn4@calvin.edu::f700a8e0-f0b6-492b-b78f-95b7cf66423b" providerId="AD" clId="Web-{588CBFBD-EEEA-4998-B4D0-406DB4515A23}" dt="2021-12-03T19:53:46.933" v="1"/>
        <pc:sldMkLst>
          <pc:docMk/>
          <pc:sldMk cId="3470177388" sldId="416"/>
        </pc:sldMkLst>
        <pc:graphicFrameChg chg="modGraphic">
          <ac:chgData name="Chukwudubem Nweke" userId="S::csn4@calvin.edu::f700a8e0-f0b6-492b-b78f-95b7cf66423b" providerId="AD" clId="Web-{588CBFBD-EEEA-4998-B4D0-406DB4515A23}" dt="2021-12-03T19:53:46.933" v="1"/>
          <ac:graphicFrameMkLst>
            <pc:docMk/>
            <pc:sldMk cId="3470177388" sldId="416"/>
            <ac:graphicFrameMk id="11" creationId="{EE360D6F-C26E-48C3-A7B3-B568E31A2E5D}"/>
          </ac:graphicFrameMkLst>
        </pc:graphicFrameChg>
      </pc:sldChg>
    </pc:docChg>
  </pc:docChgLst>
  <pc:docChgLst>
    <pc:chgData name="Nathan Holwerda" userId="0b467c1e-8edb-4d16-8f75-0a21acbfec38" providerId="ADAL" clId="{984F5633-1117-4523-9159-FFB6FC211A51}"/>
    <pc:docChg chg="undo custSel addSld delSld modSld sldOrd">
      <pc:chgData name="Nathan Holwerda" userId="0b467c1e-8edb-4d16-8f75-0a21acbfec38" providerId="ADAL" clId="{984F5633-1117-4523-9159-FFB6FC211A51}" dt="2021-11-19T16:23:35.877" v="1548" actId="20577"/>
      <pc:docMkLst>
        <pc:docMk/>
      </pc:docMkLst>
      <pc:sldChg chg="del ord">
        <pc:chgData name="Nathan Holwerda" userId="0b467c1e-8edb-4d16-8f75-0a21acbfec38" providerId="ADAL" clId="{984F5633-1117-4523-9159-FFB6FC211A51}" dt="2021-11-19T16:05:11.882" v="191" actId="2696"/>
        <pc:sldMkLst>
          <pc:docMk/>
          <pc:sldMk cId="1173194240" sldId="285"/>
        </pc:sldMkLst>
      </pc:sldChg>
      <pc:sldChg chg="addSp modSp mod">
        <pc:chgData name="Nathan Holwerda" userId="0b467c1e-8edb-4d16-8f75-0a21acbfec38" providerId="ADAL" clId="{984F5633-1117-4523-9159-FFB6FC211A51}" dt="2021-11-19T16:23:35.877" v="1548" actId="20577"/>
        <pc:sldMkLst>
          <pc:docMk/>
          <pc:sldMk cId="3200480909" sldId="286"/>
        </pc:sldMkLst>
        <pc:spChg chg="mod">
          <ac:chgData name="Nathan Holwerda" userId="0b467c1e-8edb-4d16-8f75-0a21acbfec38" providerId="ADAL" clId="{984F5633-1117-4523-9159-FFB6FC211A51}" dt="2021-11-19T16:22:22.047" v="1435" actId="20577"/>
          <ac:spMkLst>
            <pc:docMk/>
            <pc:sldMk cId="3200480909" sldId="286"/>
            <ac:spMk id="2" creationId="{B2DC6637-A258-2745-A422-19C7C921931F}"/>
          </ac:spMkLst>
        </pc:spChg>
        <pc:spChg chg="add mod">
          <ac:chgData name="Nathan Holwerda" userId="0b467c1e-8edb-4d16-8f75-0a21acbfec38" providerId="ADAL" clId="{984F5633-1117-4523-9159-FFB6FC211A51}" dt="2021-11-19T16:23:35.877" v="1548" actId="20577"/>
          <ac:spMkLst>
            <pc:docMk/>
            <pc:sldMk cId="3200480909" sldId="286"/>
            <ac:spMk id="3" creationId="{A0EDB4A7-A994-4025-AB43-5C4B1E525702}"/>
          </ac:spMkLst>
        </pc:spChg>
      </pc:sldChg>
      <pc:sldChg chg="addSp modSp new mod">
        <pc:chgData name="Nathan Holwerda" userId="0b467c1e-8edb-4d16-8f75-0a21acbfec38" providerId="ADAL" clId="{984F5633-1117-4523-9159-FFB6FC211A51}" dt="2021-11-19T16:19:10.698" v="1187" actId="1076"/>
        <pc:sldMkLst>
          <pc:docMk/>
          <pc:sldMk cId="1195243076" sldId="305"/>
        </pc:sldMkLst>
        <pc:spChg chg="mod">
          <ac:chgData name="Nathan Holwerda" userId="0b467c1e-8edb-4d16-8f75-0a21acbfec38" providerId="ADAL" clId="{984F5633-1117-4523-9159-FFB6FC211A51}" dt="2021-11-19T16:03:39.164" v="9" actId="20577"/>
          <ac:spMkLst>
            <pc:docMk/>
            <pc:sldMk cId="1195243076" sldId="305"/>
            <ac:spMk id="2" creationId="{D91E5543-CB58-4912-9466-D0ECDC4F1E3D}"/>
          </ac:spMkLst>
        </pc:spChg>
        <pc:spChg chg="mod">
          <ac:chgData name="Nathan Holwerda" userId="0b467c1e-8edb-4d16-8f75-0a21acbfec38" providerId="ADAL" clId="{984F5633-1117-4523-9159-FFB6FC211A51}" dt="2021-11-19T16:04:44.531" v="181" actId="20577"/>
          <ac:spMkLst>
            <pc:docMk/>
            <pc:sldMk cId="1195243076" sldId="305"/>
            <ac:spMk id="3" creationId="{294425BD-D641-44CD-9439-7F6433A52A1F}"/>
          </ac:spMkLst>
        </pc:spChg>
        <pc:spChg chg="add mod">
          <ac:chgData name="Nathan Holwerda" userId="0b467c1e-8edb-4d16-8f75-0a21acbfec38" providerId="ADAL" clId="{984F5633-1117-4523-9159-FFB6FC211A51}" dt="2021-11-19T16:18:20.810" v="1166" actId="1076"/>
          <ac:spMkLst>
            <pc:docMk/>
            <pc:sldMk cId="1195243076" sldId="305"/>
            <ac:spMk id="7" creationId="{8260C947-8A61-4136-BEE3-E05A64880B55}"/>
          </ac:spMkLst>
        </pc:spChg>
        <pc:spChg chg="add mod">
          <ac:chgData name="Nathan Holwerda" userId="0b467c1e-8edb-4d16-8f75-0a21acbfec38" providerId="ADAL" clId="{984F5633-1117-4523-9159-FFB6FC211A51}" dt="2021-11-19T16:18:29.106" v="1179" actId="20577"/>
          <ac:spMkLst>
            <pc:docMk/>
            <pc:sldMk cId="1195243076" sldId="305"/>
            <ac:spMk id="8" creationId="{0366270C-8268-495F-83D2-E5037CA997C6}"/>
          </ac:spMkLst>
        </pc:spChg>
        <pc:cxnChg chg="add mod">
          <ac:chgData name="Nathan Holwerda" userId="0b467c1e-8edb-4d16-8f75-0a21acbfec38" providerId="ADAL" clId="{984F5633-1117-4523-9159-FFB6FC211A51}" dt="2021-11-19T16:16:56.127" v="1139" actId="14100"/>
          <ac:cxnSpMkLst>
            <pc:docMk/>
            <pc:sldMk cId="1195243076" sldId="305"/>
            <ac:cxnSpMk id="5" creationId="{DB94C6F5-B27F-47CD-99B1-A5E37E22C6C7}"/>
          </ac:cxnSpMkLst>
        </pc:cxnChg>
        <pc:cxnChg chg="add mod">
          <ac:chgData name="Nathan Holwerda" userId="0b467c1e-8edb-4d16-8f75-0a21acbfec38" providerId="ADAL" clId="{984F5633-1117-4523-9159-FFB6FC211A51}" dt="2021-11-19T16:18:56.873" v="1183" actId="1076"/>
          <ac:cxnSpMkLst>
            <pc:docMk/>
            <pc:sldMk cId="1195243076" sldId="305"/>
            <ac:cxnSpMk id="10" creationId="{7FBE2676-8D6B-4E66-B437-CFCE66DC2A4A}"/>
          </ac:cxnSpMkLst>
        </pc:cxnChg>
        <pc:cxnChg chg="add mod">
          <ac:chgData name="Nathan Holwerda" userId="0b467c1e-8edb-4d16-8f75-0a21acbfec38" providerId="ADAL" clId="{984F5633-1117-4523-9159-FFB6FC211A51}" dt="2021-11-19T16:19:10.698" v="1187" actId="1076"/>
          <ac:cxnSpMkLst>
            <pc:docMk/>
            <pc:sldMk cId="1195243076" sldId="305"/>
            <ac:cxnSpMk id="12" creationId="{755FD5BF-06DA-4999-B44D-E49A6D8DB444}"/>
          </ac:cxnSpMkLst>
        </pc:cxnChg>
      </pc:sldChg>
      <pc:sldChg chg="modSp new mod modNotesTx">
        <pc:chgData name="Nathan Holwerda" userId="0b467c1e-8edb-4d16-8f75-0a21acbfec38" providerId="ADAL" clId="{984F5633-1117-4523-9159-FFB6FC211A51}" dt="2021-11-19T16:22:02.140" v="1416" actId="20577"/>
        <pc:sldMkLst>
          <pc:docMk/>
          <pc:sldMk cId="538610350" sldId="307"/>
        </pc:sldMkLst>
        <pc:spChg chg="mod">
          <ac:chgData name="Nathan Holwerda" userId="0b467c1e-8edb-4d16-8f75-0a21acbfec38" providerId="ADAL" clId="{984F5633-1117-4523-9159-FFB6FC211A51}" dt="2021-11-19T16:04:59.611" v="190" actId="20577"/>
          <ac:spMkLst>
            <pc:docMk/>
            <pc:sldMk cId="538610350" sldId="307"/>
            <ac:spMk id="2" creationId="{B64E1E40-0CF8-47E4-9E8A-FFAA356B889E}"/>
          </ac:spMkLst>
        </pc:spChg>
        <pc:spChg chg="mod">
          <ac:chgData name="Nathan Holwerda" userId="0b467c1e-8edb-4d16-8f75-0a21acbfec38" providerId="ADAL" clId="{984F5633-1117-4523-9159-FFB6FC211A51}" dt="2021-11-19T16:19:58.618" v="1214" actId="20577"/>
          <ac:spMkLst>
            <pc:docMk/>
            <pc:sldMk cId="538610350" sldId="307"/>
            <ac:spMk id="3" creationId="{1CA1D5C1-BFD6-40C3-A3F3-B46C6993A212}"/>
          </ac:spMkLst>
        </pc:spChg>
      </pc:sldChg>
    </pc:docChg>
  </pc:docChgLst>
  <pc:docChgLst>
    <pc:chgData name="William" userId="36021218-c96a-447c-86db-8dbf7f8916cb" providerId="ADAL" clId="{6BD3E9AB-F036-409C-ACA6-930290A6A4EE}"/>
    <pc:docChg chg="undo custSel addSld delSld modSld sldOrd">
      <pc:chgData name="William" userId="36021218-c96a-447c-86db-8dbf7f8916cb" providerId="ADAL" clId="{6BD3E9AB-F036-409C-ACA6-930290A6A4EE}" dt="2021-11-30T04:02:31.668" v="1739" actId="20577"/>
      <pc:docMkLst>
        <pc:docMk/>
      </pc:docMkLst>
      <pc:sldChg chg="modSp mod">
        <pc:chgData name="William" userId="36021218-c96a-447c-86db-8dbf7f8916cb" providerId="ADAL" clId="{6BD3E9AB-F036-409C-ACA6-930290A6A4EE}" dt="2021-11-30T01:53:54.844" v="64" actId="20577"/>
        <pc:sldMkLst>
          <pc:docMk/>
          <pc:sldMk cId="0" sldId="256"/>
        </pc:sldMkLst>
        <pc:spChg chg="mod">
          <ac:chgData name="William" userId="36021218-c96a-447c-86db-8dbf7f8916cb" providerId="ADAL" clId="{6BD3E9AB-F036-409C-ACA6-930290A6A4EE}" dt="2021-11-30T01:53:54.844" v="64" actId="20577"/>
          <ac:spMkLst>
            <pc:docMk/>
            <pc:sldMk cId="0" sldId="256"/>
            <ac:spMk id="6" creationId="{00000000-0000-0000-0000-000000000000}"/>
          </ac:spMkLst>
        </pc:spChg>
      </pc:sldChg>
      <pc:sldChg chg="modSp mod">
        <pc:chgData name="William" userId="36021218-c96a-447c-86db-8dbf7f8916cb" providerId="ADAL" clId="{6BD3E9AB-F036-409C-ACA6-930290A6A4EE}" dt="2021-11-30T01:54:16.655" v="65" actId="207"/>
        <pc:sldMkLst>
          <pc:docMk/>
          <pc:sldMk cId="1195243076" sldId="305"/>
        </pc:sldMkLst>
        <pc:spChg chg="mod">
          <ac:chgData name="William" userId="36021218-c96a-447c-86db-8dbf7f8916cb" providerId="ADAL" clId="{6BD3E9AB-F036-409C-ACA6-930290A6A4EE}" dt="2021-11-30T01:54:16.655" v="65" actId="207"/>
          <ac:spMkLst>
            <pc:docMk/>
            <pc:sldMk cId="1195243076" sldId="305"/>
            <ac:spMk id="3" creationId="{294425BD-D641-44CD-9439-7F6433A52A1F}"/>
          </ac:spMkLst>
        </pc:spChg>
      </pc:sldChg>
      <pc:sldChg chg="addSp delSp modSp mod modNotesTx">
        <pc:chgData name="William" userId="36021218-c96a-447c-86db-8dbf7f8916cb" providerId="ADAL" clId="{6BD3E9AB-F036-409C-ACA6-930290A6A4EE}" dt="2021-11-30T03:17:45.117" v="1175" actId="1076"/>
        <pc:sldMkLst>
          <pc:docMk/>
          <pc:sldMk cId="3774840988" sldId="308"/>
        </pc:sldMkLst>
        <pc:spChg chg="mod">
          <ac:chgData name="William" userId="36021218-c96a-447c-86db-8dbf7f8916cb" providerId="ADAL" clId="{6BD3E9AB-F036-409C-ACA6-930290A6A4EE}" dt="2021-11-30T02:09:53.113" v="263" actId="207"/>
          <ac:spMkLst>
            <pc:docMk/>
            <pc:sldMk cId="3774840988" sldId="308"/>
            <ac:spMk id="2" creationId="{61A8215B-88DC-4CDD-844F-6800EEE3F4C1}"/>
          </ac:spMkLst>
        </pc:spChg>
        <pc:spChg chg="mod">
          <ac:chgData name="William" userId="36021218-c96a-447c-86db-8dbf7f8916cb" providerId="ADAL" clId="{6BD3E9AB-F036-409C-ACA6-930290A6A4EE}" dt="2021-11-30T01:39:50.997" v="4" actId="1076"/>
          <ac:spMkLst>
            <pc:docMk/>
            <pc:sldMk cId="3774840988" sldId="308"/>
            <ac:spMk id="3" creationId="{668A8A02-9C77-4D4E-A0A1-91F07A48A589}"/>
          </ac:spMkLst>
        </pc:spChg>
        <pc:spChg chg="del mod">
          <ac:chgData name="William" userId="36021218-c96a-447c-86db-8dbf7f8916cb" providerId="ADAL" clId="{6BD3E9AB-F036-409C-ACA6-930290A6A4EE}" dt="2021-11-30T02:44:52.625" v="576" actId="478"/>
          <ac:spMkLst>
            <pc:docMk/>
            <pc:sldMk cId="3774840988" sldId="308"/>
            <ac:spMk id="5" creationId="{C8620BA9-37B9-4D4C-AB52-892A1C330C7A}"/>
          </ac:spMkLst>
        </pc:spChg>
        <pc:spChg chg="mod">
          <ac:chgData name="William" userId="36021218-c96a-447c-86db-8dbf7f8916cb" providerId="ADAL" clId="{6BD3E9AB-F036-409C-ACA6-930290A6A4EE}" dt="2021-11-30T01:39:50.997" v="4" actId="1076"/>
          <ac:spMkLst>
            <pc:docMk/>
            <pc:sldMk cId="3774840988" sldId="308"/>
            <ac:spMk id="13" creationId="{C8DE9934-94A4-4E95-8E3A-416C6E3C5CAB}"/>
          </ac:spMkLst>
        </pc:spChg>
        <pc:spChg chg="mod">
          <ac:chgData name="William" userId="36021218-c96a-447c-86db-8dbf7f8916cb" providerId="ADAL" clId="{6BD3E9AB-F036-409C-ACA6-930290A6A4EE}" dt="2021-11-30T01:39:50.997" v="4" actId="1076"/>
          <ac:spMkLst>
            <pc:docMk/>
            <pc:sldMk cId="3774840988" sldId="308"/>
            <ac:spMk id="14" creationId="{176E287E-C0A8-4481-BB8B-A4C19D41FCA5}"/>
          </ac:spMkLst>
        </pc:spChg>
        <pc:spChg chg="mod">
          <ac:chgData name="William" userId="36021218-c96a-447c-86db-8dbf7f8916cb" providerId="ADAL" clId="{6BD3E9AB-F036-409C-ACA6-930290A6A4EE}" dt="2021-11-30T01:39:50.997" v="4" actId="1076"/>
          <ac:spMkLst>
            <pc:docMk/>
            <pc:sldMk cId="3774840988" sldId="308"/>
            <ac:spMk id="16" creationId="{9B7BE663-B391-4459-A808-F85159FA27C8}"/>
          </ac:spMkLst>
        </pc:spChg>
        <pc:spChg chg="mod">
          <ac:chgData name="William" userId="36021218-c96a-447c-86db-8dbf7f8916cb" providerId="ADAL" clId="{6BD3E9AB-F036-409C-ACA6-930290A6A4EE}" dt="2021-11-30T01:39:50.997" v="4" actId="1076"/>
          <ac:spMkLst>
            <pc:docMk/>
            <pc:sldMk cId="3774840988" sldId="308"/>
            <ac:spMk id="17" creationId="{B96A9FD2-862B-4FDE-A777-A4E3197F251C}"/>
          </ac:spMkLst>
        </pc:spChg>
        <pc:spChg chg="mod">
          <ac:chgData name="William" userId="36021218-c96a-447c-86db-8dbf7f8916cb" providerId="ADAL" clId="{6BD3E9AB-F036-409C-ACA6-930290A6A4EE}" dt="2021-11-30T01:39:50.997" v="4" actId="1076"/>
          <ac:spMkLst>
            <pc:docMk/>
            <pc:sldMk cId="3774840988" sldId="308"/>
            <ac:spMk id="18" creationId="{29CBDFE5-3C33-444C-9B1D-D55161C81CA3}"/>
          </ac:spMkLst>
        </pc:spChg>
        <pc:spChg chg="mod">
          <ac:chgData name="William" userId="36021218-c96a-447c-86db-8dbf7f8916cb" providerId="ADAL" clId="{6BD3E9AB-F036-409C-ACA6-930290A6A4EE}" dt="2021-11-30T02:40:12.723" v="511" actId="20577"/>
          <ac:spMkLst>
            <pc:docMk/>
            <pc:sldMk cId="3774840988" sldId="308"/>
            <ac:spMk id="19" creationId="{13C20C6F-4A4F-49DD-91A5-C6B7E89A5614}"/>
          </ac:spMkLst>
        </pc:spChg>
        <pc:spChg chg="mod">
          <ac:chgData name="William" userId="36021218-c96a-447c-86db-8dbf7f8916cb" providerId="ADAL" clId="{6BD3E9AB-F036-409C-ACA6-930290A6A4EE}" dt="2021-11-30T02:49:24.524" v="666" actId="113"/>
          <ac:spMkLst>
            <pc:docMk/>
            <pc:sldMk cId="3774840988" sldId="308"/>
            <ac:spMk id="20" creationId="{159119DE-019B-4B8C-8E61-598F03BA7B41}"/>
          </ac:spMkLst>
        </pc:spChg>
        <pc:spChg chg="mod">
          <ac:chgData name="William" userId="36021218-c96a-447c-86db-8dbf7f8916cb" providerId="ADAL" clId="{6BD3E9AB-F036-409C-ACA6-930290A6A4EE}" dt="2021-11-30T02:48:48.170" v="660" actId="1076"/>
          <ac:spMkLst>
            <pc:docMk/>
            <pc:sldMk cId="3774840988" sldId="308"/>
            <ac:spMk id="21" creationId="{B6257CA9-3C12-4CD1-9DC6-422C24F953BD}"/>
          </ac:spMkLst>
        </pc:spChg>
        <pc:spChg chg="mod">
          <ac:chgData name="William" userId="36021218-c96a-447c-86db-8dbf7f8916cb" providerId="ADAL" clId="{6BD3E9AB-F036-409C-ACA6-930290A6A4EE}" dt="2021-11-30T02:06:46.917" v="163" actId="14100"/>
          <ac:spMkLst>
            <pc:docMk/>
            <pc:sldMk cId="3774840988" sldId="308"/>
            <ac:spMk id="22" creationId="{D68D498C-32E1-4992-B22F-EA8DA0DD85B2}"/>
          </ac:spMkLst>
        </pc:spChg>
        <pc:spChg chg="mod">
          <ac:chgData name="William" userId="36021218-c96a-447c-86db-8dbf7f8916cb" providerId="ADAL" clId="{6BD3E9AB-F036-409C-ACA6-930290A6A4EE}" dt="2021-11-30T02:49:22.719" v="665" actId="14100"/>
          <ac:spMkLst>
            <pc:docMk/>
            <pc:sldMk cId="3774840988" sldId="308"/>
            <ac:spMk id="23" creationId="{BEF7A211-9984-417F-BC06-74091C6513CC}"/>
          </ac:spMkLst>
        </pc:spChg>
        <pc:spChg chg="add mod">
          <ac:chgData name="William" userId="36021218-c96a-447c-86db-8dbf7f8916cb" providerId="ADAL" clId="{6BD3E9AB-F036-409C-ACA6-930290A6A4EE}" dt="2021-11-30T02:48:41.095" v="658" actId="403"/>
          <ac:spMkLst>
            <pc:docMk/>
            <pc:sldMk cId="3774840988" sldId="308"/>
            <ac:spMk id="39" creationId="{13679237-1DED-49F4-9DE9-2CE77AC62322}"/>
          </ac:spMkLst>
        </pc:spChg>
        <pc:grpChg chg="mod">
          <ac:chgData name="William" userId="36021218-c96a-447c-86db-8dbf7f8916cb" providerId="ADAL" clId="{6BD3E9AB-F036-409C-ACA6-930290A6A4EE}" dt="2021-11-30T03:17:45.117" v="1175" actId="1076"/>
          <ac:grpSpMkLst>
            <pc:docMk/>
            <pc:sldMk cId="3774840988" sldId="308"/>
            <ac:grpSpMk id="9" creationId="{17D34E82-F3BC-4ADE-85E4-979DDD8EB190}"/>
          </ac:grpSpMkLst>
        </pc:grpChg>
        <pc:graphicFrameChg chg="add mod">
          <ac:chgData name="William" userId="36021218-c96a-447c-86db-8dbf7f8916cb" providerId="ADAL" clId="{6BD3E9AB-F036-409C-ACA6-930290A6A4EE}" dt="2021-11-30T02:11:43.415" v="286"/>
          <ac:graphicFrameMkLst>
            <pc:docMk/>
            <pc:sldMk cId="3774840988" sldId="308"/>
            <ac:graphicFrameMk id="24" creationId="{A870A7CE-A7A0-411B-B3DD-F2D70BFEEA0A}"/>
          </ac:graphicFrameMkLst>
        </pc:graphicFrameChg>
        <pc:graphicFrameChg chg="del modGraphic">
          <ac:chgData name="William" userId="36021218-c96a-447c-86db-8dbf7f8916cb" providerId="ADAL" clId="{6BD3E9AB-F036-409C-ACA6-930290A6A4EE}" dt="2021-11-30T02:11:42.528" v="285" actId="478"/>
          <ac:graphicFrameMkLst>
            <pc:docMk/>
            <pc:sldMk cId="3774840988" sldId="308"/>
            <ac:graphicFrameMk id="25" creationId="{4092F1E8-AE66-44D2-910C-CF9050680BB9}"/>
          </ac:graphicFrameMkLst>
        </pc:graphicFrameChg>
        <pc:picChg chg="add mod">
          <ac:chgData name="William" userId="36021218-c96a-447c-86db-8dbf7f8916cb" providerId="ADAL" clId="{6BD3E9AB-F036-409C-ACA6-930290A6A4EE}" dt="2021-11-30T02:34:49.813" v="463" actId="1076"/>
          <ac:picMkLst>
            <pc:docMk/>
            <pc:sldMk cId="3774840988" sldId="308"/>
            <ac:picMk id="4" creationId="{06B40E29-BE6F-4123-8524-8F71B235B3F4}"/>
          </ac:picMkLst>
        </pc:picChg>
        <pc:picChg chg="mod">
          <ac:chgData name="William" userId="36021218-c96a-447c-86db-8dbf7f8916cb" providerId="ADAL" clId="{6BD3E9AB-F036-409C-ACA6-930290A6A4EE}" dt="2021-11-30T01:39:50.997" v="4" actId="1076"/>
          <ac:picMkLst>
            <pc:docMk/>
            <pc:sldMk cId="3774840988" sldId="308"/>
            <ac:picMk id="10" creationId="{99F21A7B-F5A1-4289-A2E4-0F1C88B9C61F}"/>
          </ac:picMkLst>
        </pc:picChg>
        <pc:picChg chg="add mod">
          <ac:chgData name="William" userId="36021218-c96a-447c-86db-8dbf7f8916cb" providerId="ADAL" clId="{6BD3E9AB-F036-409C-ACA6-930290A6A4EE}" dt="2021-11-30T02:34:54.043" v="465" actId="1076"/>
          <ac:picMkLst>
            <pc:docMk/>
            <pc:sldMk cId="3774840988" sldId="308"/>
            <ac:picMk id="26" creationId="{CA1A534F-EAE6-4CC0-A07D-5E3D1725E414}"/>
          </ac:picMkLst>
        </pc:picChg>
        <pc:picChg chg="add mod">
          <ac:chgData name="William" userId="36021218-c96a-447c-86db-8dbf7f8916cb" providerId="ADAL" clId="{6BD3E9AB-F036-409C-ACA6-930290A6A4EE}" dt="2021-11-30T02:35:06.713" v="469" actId="1076"/>
          <ac:picMkLst>
            <pc:docMk/>
            <pc:sldMk cId="3774840988" sldId="308"/>
            <ac:picMk id="27" creationId="{5D22B336-8871-4A1F-92E8-DDA03BC319E2}"/>
          </ac:picMkLst>
        </pc:picChg>
        <pc:picChg chg="add mod">
          <ac:chgData name="William" userId="36021218-c96a-447c-86db-8dbf7f8916cb" providerId="ADAL" clId="{6BD3E9AB-F036-409C-ACA6-930290A6A4EE}" dt="2021-11-30T02:35:29.019" v="474" actId="688"/>
          <ac:picMkLst>
            <pc:docMk/>
            <pc:sldMk cId="3774840988" sldId="308"/>
            <ac:picMk id="28" creationId="{4D953EC9-49F1-4CAF-BF77-91C7D4156046}"/>
          </ac:picMkLst>
        </pc:picChg>
        <pc:picChg chg="mod">
          <ac:chgData name="William" userId="36021218-c96a-447c-86db-8dbf7f8916cb" providerId="ADAL" clId="{6BD3E9AB-F036-409C-ACA6-930290A6A4EE}" dt="2021-11-30T02:49:39.283" v="667" actId="732"/>
          <ac:picMkLst>
            <pc:docMk/>
            <pc:sldMk cId="3774840988" sldId="308"/>
            <ac:picMk id="1026" creationId="{52D1D516-03CC-453D-ACB9-3AC5F0A04AC8}"/>
          </ac:picMkLst>
        </pc:picChg>
        <pc:cxnChg chg="add del mod">
          <ac:chgData name="William" userId="36021218-c96a-447c-86db-8dbf7f8916cb" providerId="ADAL" clId="{6BD3E9AB-F036-409C-ACA6-930290A6A4EE}" dt="2021-11-30T02:39:27.614" v="496" actId="21"/>
          <ac:cxnSpMkLst>
            <pc:docMk/>
            <pc:sldMk cId="3774840988" sldId="308"/>
            <ac:cxnSpMk id="6" creationId="{944B34FE-C74B-4496-8158-05C7525A0997}"/>
          </ac:cxnSpMkLst>
        </pc:cxnChg>
        <pc:cxnChg chg="add mod">
          <ac:chgData name="William" userId="36021218-c96a-447c-86db-8dbf7f8916cb" providerId="ADAL" clId="{6BD3E9AB-F036-409C-ACA6-930290A6A4EE}" dt="2021-11-30T02:39:49.233" v="507" actId="14100"/>
          <ac:cxnSpMkLst>
            <pc:docMk/>
            <pc:sldMk cId="3774840988" sldId="308"/>
            <ac:cxnSpMk id="35" creationId="{965CC826-298B-4588-9E8B-7D41AA0A8379}"/>
          </ac:cxnSpMkLst>
        </pc:cxnChg>
      </pc:sldChg>
      <pc:sldChg chg="modSp mod">
        <pc:chgData name="William" userId="36021218-c96a-447c-86db-8dbf7f8916cb" providerId="ADAL" clId="{6BD3E9AB-F036-409C-ACA6-930290A6A4EE}" dt="2021-11-30T02:10:34.775" v="274" actId="207"/>
        <pc:sldMkLst>
          <pc:docMk/>
          <pc:sldMk cId="1298330932" sldId="310"/>
        </pc:sldMkLst>
        <pc:spChg chg="mod">
          <ac:chgData name="William" userId="36021218-c96a-447c-86db-8dbf7f8916cb" providerId="ADAL" clId="{6BD3E9AB-F036-409C-ACA6-930290A6A4EE}" dt="2021-11-30T02:10:34.775" v="274" actId="207"/>
          <ac:spMkLst>
            <pc:docMk/>
            <pc:sldMk cId="1298330932" sldId="310"/>
            <ac:spMk id="2" creationId="{E3739EF2-B5F3-4FC0-996D-1A9BC9676BEE}"/>
          </ac:spMkLst>
        </pc:spChg>
      </pc:sldChg>
      <pc:sldChg chg="addSp delSp modSp mod">
        <pc:chgData name="William" userId="36021218-c96a-447c-86db-8dbf7f8916cb" providerId="ADAL" clId="{6BD3E9AB-F036-409C-ACA6-930290A6A4EE}" dt="2021-11-30T03:40:39.538" v="1705" actId="14100"/>
        <pc:sldMkLst>
          <pc:docMk/>
          <pc:sldMk cId="1090334326" sldId="311"/>
        </pc:sldMkLst>
        <pc:spChg chg="mod">
          <ac:chgData name="William" userId="36021218-c96a-447c-86db-8dbf7f8916cb" providerId="ADAL" clId="{6BD3E9AB-F036-409C-ACA6-930290A6A4EE}" dt="2021-11-30T02:25:16.659" v="320" actId="20577"/>
          <ac:spMkLst>
            <pc:docMk/>
            <pc:sldMk cId="1090334326" sldId="311"/>
            <ac:spMk id="2" creationId="{E254AB46-D4A7-413A-AECB-D52316A56761}"/>
          </ac:spMkLst>
        </pc:spChg>
        <pc:spChg chg="del">
          <ac:chgData name="William" userId="36021218-c96a-447c-86db-8dbf7f8916cb" providerId="ADAL" clId="{6BD3E9AB-F036-409C-ACA6-930290A6A4EE}" dt="2021-11-30T02:25:13.613" v="311" actId="478"/>
          <ac:spMkLst>
            <pc:docMk/>
            <pc:sldMk cId="1090334326" sldId="311"/>
            <ac:spMk id="4" creationId="{74425F35-170B-4111-9C85-9675FFE1110C}"/>
          </ac:spMkLst>
        </pc:spChg>
        <pc:spChg chg="del">
          <ac:chgData name="William" userId="36021218-c96a-447c-86db-8dbf7f8916cb" providerId="ADAL" clId="{6BD3E9AB-F036-409C-ACA6-930290A6A4EE}" dt="2021-11-30T02:25:20.921" v="323" actId="478"/>
          <ac:spMkLst>
            <pc:docMk/>
            <pc:sldMk cId="1090334326" sldId="311"/>
            <ac:spMk id="12" creationId="{49BBF811-2080-4C06-A7FE-C2DA21E3E983}"/>
          </ac:spMkLst>
        </pc:spChg>
        <pc:spChg chg="del">
          <ac:chgData name="William" userId="36021218-c96a-447c-86db-8dbf7f8916cb" providerId="ADAL" clId="{6BD3E9AB-F036-409C-ACA6-930290A6A4EE}" dt="2021-11-30T02:25:19.601" v="322" actId="478"/>
          <ac:spMkLst>
            <pc:docMk/>
            <pc:sldMk cId="1090334326" sldId="311"/>
            <ac:spMk id="14" creationId="{9174EFE1-41B3-4F04-B38B-A9C88C14F8FE}"/>
          </ac:spMkLst>
        </pc:spChg>
        <pc:spChg chg="del mod">
          <ac:chgData name="William" userId="36021218-c96a-447c-86db-8dbf7f8916cb" providerId="ADAL" clId="{6BD3E9AB-F036-409C-ACA6-930290A6A4EE}" dt="2021-11-30T02:25:25.636" v="327"/>
          <ac:spMkLst>
            <pc:docMk/>
            <pc:sldMk cId="1090334326" sldId="311"/>
            <ac:spMk id="18" creationId="{BB797156-CF98-4E56-B8D9-52F7308FAD3E}"/>
          </ac:spMkLst>
        </pc:spChg>
        <pc:graphicFrameChg chg="del modGraphic">
          <ac:chgData name="William" userId="36021218-c96a-447c-86db-8dbf7f8916cb" providerId="ADAL" clId="{6BD3E9AB-F036-409C-ACA6-930290A6A4EE}" dt="2021-11-30T02:11:36.938" v="283" actId="478"/>
          <ac:graphicFrameMkLst>
            <pc:docMk/>
            <pc:sldMk cId="1090334326" sldId="311"/>
            <ac:graphicFrameMk id="9" creationId="{F970A490-7667-47DC-BEB9-8B7B47DCA3C1}"/>
          </ac:graphicFrameMkLst>
        </pc:graphicFrameChg>
        <pc:graphicFrameChg chg="add mod">
          <ac:chgData name="William" userId="36021218-c96a-447c-86db-8dbf7f8916cb" providerId="ADAL" clId="{6BD3E9AB-F036-409C-ACA6-930290A6A4EE}" dt="2021-11-30T02:11:37.810" v="284"/>
          <ac:graphicFrameMkLst>
            <pc:docMk/>
            <pc:sldMk cId="1090334326" sldId="311"/>
            <ac:graphicFrameMk id="10" creationId="{C5AA762B-37F1-4C94-AD81-C9CC39583D28}"/>
          </ac:graphicFrameMkLst>
        </pc:graphicFrameChg>
        <pc:graphicFrameChg chg="mod">
          <ac:chgData name="William" userId="36021218-c96a-447c-86db-8dbf7f8916cb" providerId="ADAL" clId="{6BD3E9AB-F036-409C-ACA6-930290A6A4EE}" dt="2021-11-30T03:40:39.538" v="1705" actId="14100"/>
          <ac:graphicFrameMkLst>
            <pc:docMk/>
            <pc:sldMk cId="1090334326" sldId="311"/>
            <ac:graphicFrameMk id="13" creationId="{9BBD79AB-E482-4F29-8F8D-B97947BEB2E2}"/>
          </ac:graphicFrameMkLst>
        </pc:graphicFrameChg>
        <pc:picChg chg="del">
          <ac:chgData name="William" userId="36021218-c96a-447c-86db-8dbf7f8916cb" providerId="ADAL" clId="{6BD3E9AB-F036-409C-ACA6-930290A6A4EE}" dt="2021-11-30T02:25:18.349" v="321" actId="478"/>
          <ac:picMkLst>
            <pc:docMk/>
            <pc:sldMk cId="1090334326" sldId="311"/>
            <ac:picMk id="3" creationId="{6574EC07-207C-417B-B556-A507A96446CC}"/>
          </ac:picMkLst>
        </pc:picChg>
        <pc:picChg chg="del">
          <ac:chgData name="William" userId="36021218-c96a-447c-86db-8dbf7f8916cb" providerId="ADAL" clId="{6BD3E9AB-F036-409C-ACA6-930290A6A4EE}" dt="2021-11-30T02:25:21.507" v="324" actId="478"/>
          <ac:picMkLst>
            <pc:docMk/>
            <pc:sldMk cId="1090334326" sldId="311"/>
            <ac:picMk id="11" creationId="{6F9EAA10-22F9-4179-B73B-7F9326B2368C}"/>
          </ac:picMkLst>
        </pc:picChg>
      </pc:sldChg>
      <pc:sldChg chg="modSp mod">
        <pc:chgData name="William" userId="36021218-c96a-447c-86db-8dbf7f8916cb" providerId="ADAL" clId="{6BD3E9AB-F036-409C-ACA6-930290A6A4EE}" dt="2021-11-30T01:53:28.233" v="47" actId="2711"/>
        <pc:sldMkLst>
          <pc:docMk/>
          <pc:sldMk cId="2674137179" sldId="362"/>
        </pc:sldMkLst>
        <pc:spChg chg="mod">
          <ac:chgData name="William" userId="36021218-c96a-447c-86db-8dbf7f8916cb" providerId="ADAL" clId="{6BD3E9AB-F036-409C-ACA6-930290A6A4EE}" dt="2021-11-30T01:53:28.233" v="47" actId="2711"/>
          <ac:spMkLst>
            <pc:docMk/>
            <pc:sldMk cId="2674137179" sldId="362"/>
            <ac:spMk id="6" creationId="{193D1A85-1E74-4FC2-941A-7BFF73331049}"/>
          </ac:spMkLst>
        </pc:spChg>
      </pc:sldChg>
      <pc:sldChg chg="addSp delSp modSp mod">
        <pc:chgData name="William" userId="36021218-c96a-447c-86db-8dbf7f8916cb" providerId="ADAL" clId="{6BD3E9AB-F036-409C-ACA6-930290A6A4EE}" dt="2021-11-30T03:51:23.075" v="1725" actId="1076"/>
        <pc:sldMkLst>
          <pc:docMk/>
          <pc:sldMk cId="3600615178" sldId="366"/>
        </pc:sldMkLst>
        <pc:spChg chg="mod">
          <ac:chgData name="William" userId="36021218-c96a-447c-86db-8dbf7f8916cb" providerId="ADAL" clId="{6BD3E9AB-F036-409C-ACA6-930290A6A4EE}" dt="2021-11-30T02:10:18.008" v="270" actId="207"/>
          <ac:spMkLst>
            <pc:docMk/>
            <pc:sldMk cId="3600615178" sldId="366"/>
            <ac:spMk id="2" creationId="{E3739EF2-B5F3-4FC0-996D-1A9BC9676BEE}"/>
          </ac:spMkLst>
        </pc:spChg>
        <pc:spChg chg="add mod">
          <ac:chgData name="William" userId="36021218-c96a-447c-86db-8dbf7f8916cb" providerId="ADAL" clId="{6BD3E9AB-F036-409C-ACA6-930290A6A4EE}" dt="2021-11-30T03:51:23.075" v="1725" actId="1076"/>
          <ac:spMkLst>
            <pc:docMk/>
            <pc:sldMk cId="3600615178" sldId="366"/>
            <ac:spMk id="3" creationId="{8375EF66-0D81-40B3-8687-5EAAAFBD54AE}"/>
          </ac:spMkLst>
        </pc:spChg>
        <pc:graphicFrameChg chg="del modGraphic">
          <ac:chgData name="William" userId="36021218-c96a-447c-86db-8dbf7f8916cb" providerId="ADAL" clId="{6BD3E9AB-F036-409C-ACA6-930290A6A4EE}" dt="2021-11-30T02:11:32.091" v="281" actId="478"/>
          <ac:graphicFrameMkLst>
            <pc:docMk/>
            <pc:sldMk cId="3600615178" sldId="366"/>
            <ac:graphicFrameMk id="5" creationId="{53240758-6B03-494C-8270-EEAF464F06E7}"/>
          </ac:graphicFrameMkLst>
        </pc:graphicFrameChg>
        <pc:graphicFrameChg chg="add mod">
          <ac:chgData name="William" userId="36021218-c96a-447c-86db-8dbf7f8916cb" providerId="ADAL" clId="{6BD3E9AB-F036-409C-ACA6-930290A6A4EE}" dt="2021-11-30T02:11:33.095" v="282"/>
          <ac:graphicFrameMkLst>
            <pc:docMk/>
            <pc:sldMk cId="3600615178" sldId="366"/>
            <ac:graphicFrameMk id="6" creationId="{F83E8150-A22D-4620-A017-BFD903848042}"/>
          </ac:graphicFrameMkLst>
        </pc:graphicFrameChg>
        <pc:picChg chg="mod">
          <ac:chgData name="William" userId="36021218-c96a-447c-86db-8dbf7f8916cb" providerId="ADAL" clId="{6BD3E9AB-F036-409C-ACA6-930290A6A4EE}" dt="2021-11-30T03:47:18.930" v="1714" actId="1076"/>
          <ac:picMkLst>
            <pc:docMk/>
            <pc:sldMk cId="3600615178" sldId="366"/>
            <ac:picMk id="11" creationId="{51994782-FB96-428A-A077-BA46CEDCFE07}"/>
          </ac:picMkLst>
        </pc:picChg>
      </pc:sldChg>
      <pc:sldChg chg="addSp delSp modSp mod">
        <pc:chgData name="William" userId="36021218-c96a-447c-86db-8dbf7f8916cb" providerId="ADAL" clId="{6BD3E9AB-F036-409C-ACA6-930290A6A4EE}" dt="2021-11-30T02:11:28.124" v="280"/>
        <pc:sldMkLst>
          <pc:docMk/>
          <pc:sldMk cId="4204869567" sldId="369"/>
        </pc:sldMkLst>
        <pc:spChg chg="mod">
          <ac:chgData name="William" userId="36021218-c96a-447c-86db-8dbf7f8916cb" providerId="ADAL" clId="{6BD3E9AB-F036-409C-ACA6-930290A6A4EE}" dt="2021-11-30T02:10:21.491" v="271" actId="207"/>
          <ac:spMkLst>
            <pc:docMk/>
            <pc:sldMk cId="4204869567" sldId="369"/>
            <ac:spMk id="2" creationId="{E3739EF2-B5F3-4FC0-996D-1A9BC9676BEE}"/>
          </ac:spMkLst>
        </pc:spChg>
        <pc:graphicFrameChg chg="del modGraphic">
          <ac:chgData name="William" userId="36021218-c96a-447c-86db-8dbf7f8916cb" providerId="ADAL" clId="{6BD3E9AB-F036-409C-ACA6-930290A6A4EE}" dt="2021-11-30T02:11:27.221" v="279" actId="478"/>
          <ac:graphicFrameMkLst>
            <pc:docMk/>
            <pc:sldMk cId="4204869567" sldId="369"/>
            <ac:graphicFrameMk id="5" creationId="{7513C6A7-89B4-4CB2-B7C7-EF30DBD0373A}"/>
          </ac:graphicFrameMkLst>
        </pc:graphicFrameChg>
        <pc:graphicFrameChg chg="add mod">
          <ac:chgData name="William" userId="36021218-c96a-447c-86db-8dbf7f8916cb" providerId="ADAL" clId="{6BD3E9AB-F036-409C-ACA6-930290A6A4EE}" dt="2021-11-30T02:11:28.124" v="280"/>
          <ac:graphicFrameMkLst>
            <pc:docMk/>
            <pc:sldMk cId="4204869567" sldId="369"/>
            <ac:graphicFrameMk id="6" creationId="{F36DC816-0B4E-41EE-BE48-CA73F5AF698A}"/>
          </ac:graphicFrameMkLst>
        </pc:graphicFrameChg>
        <pc:picChg chg="mod">
          <ac:chgData name="William" userId="36021218-c96a-447c-86db-8dbf7f8916cb" providerId="ADAL" clId="{6BD3E9AB-F036-409C-ACA6-930290A6A4EE}" dt="2021-11-30T02:03:59.730" v="159" actId="1076"/>
          <ac:picMkLst>
            <pc:docMk/>
            <pc:sldMk cId="4204869567" sldId="369"/>
            <ac:picMk id="12" creationId="{1B450ABE-1ED5-4E79-A82D-75DE6EA88DAB}"/>
          </ac:picMkLst>
        </pc:picChg>
      </pc:sldChg>
      <pc:sldChg chg="modSp mod">
        <pc:chgData name="William" userId="36021218-c96a-447c-86db-8dbf7f8916cb" providerId="ADAL" clId="{6BD3E9AB-F036-409C-ACA6-930290A6A4EE}" dt="2021-11-30T02:11:15.228" v="278" actId="207"/>
        <pc:sldMkLst>
          <pc:docMk/>
          <pc:sldMk cId="183345325" sldId="370"/>
        </pc:sldMkLst>
        <pc:spChg chg="mod">
          <ac:chgData name="William" userId="36021218-c96a-447c-86db-8dbf7f8916cb" providerId="ADAL" clId="{6BD3E9AB-F036-409C-ACA6-930290A6A4EE}" dt="2021-11-30T02:10:26.138" v="272" actId="207"/>
          <ac:spMkLst>
            <pc:docMk/>
            <pc:sldMk cId="183345325" sldId="370"/>
            <ac:spMk id="2" creationId="{E3739EF2-B5F3-4FC0-996D-1A9BC9676BEE}"/>
          </ac:spMkLst>
        </pc:spChg>
        <pc:graphicFrameChg chg="mod modGraphic">
          <ac:chgData name="William" userId="36021218-c96a-447c-86db-8dbf7f8916cb" providerId="ADAL" clId="{6BD3E9AB-F036-409C-ACA6-930290A6A4EE}" dt="2021-11-30T02:11:15.228" v="278" actId="207"/>
          <ac:graphicFrameMkLst>
            <pc:docMk/>
            <pc:sldMk cId="183345325" sldId="370"/>
            <ac:graphicFrameMk id="6" creationId="{ECE3CE66-AA64-4272-BD4E-D87697EADBEA}"/>
          </ac:graphicFrameMkLst>
        </pc:graphicFrameChg>
        <pc:picChg chg="mod">
          <ac:chgData name="William" userId="36021218-c96a-447c-86db-8dbf7f8916cb" providerId="ADAL" clId="{6BD3E9AB-F036-409C-ACA6-930290A6A4EE}" dt="2021-11-30T02:04:04.109" v="160" actId="1076"/>
          <ac:picMkLst>
            <pc:docMk/>
            <pc:sldMk cId="183345325" sldId="370"/>
            <ac:picMk id="12" creationId="{1B450ABE-1ED5-4E79-A82D-75DE6EA88DAB}"/>
          </ac:picMkLst>
        </pc:picChg>
      </pc:sldChg>
      <pc:sldChg chg="addSp delSp modSp mod modNotesTx">
        <pc:chgData name="William" userId="36021218-c96a-447c-86db-8dbf7f8916cb" providerId="ADAL" clId="{6BD3E9AB-F036-409C-ACA6-930290A6A4EE}" dt="2021-11-30T03:16:35.348" v="1174" actId="20577"/>
        <pc:sldMkLst>
          <pc:docMk/>
          <pc:sldMk cId="2119843284" sldId="374"/>
        </pc:sldMkLst>
        <pc:spChg chg="mod">
          <ac:chgData name="William" userId="36021218-c96a-447c-86db-8dbf7f8916cb" providerId="ADAL" clId="{6BD3E9AB-F036-409C-ACA6-930290A6A4EE}" dt="2021-11-30T02:09:43.823" v="261" actId="207"/>
          <ac:spMkLst>
            <pc:docMk/>
            <pc:sldMk cId="2119843284" sldId="374"/>
            <ac:spMk id="2" creationId="{61A8215B-88DC-4CDD-844F-6800EEE3F4C1}"/>
          </ac:spMkLst>
        </pc:spChg>
        <pc:spChg chg="mod">
          <ac:chgData name="William" userId="36021218-c96a-447c-86db-8dbf7f8916cb" providerId="ADAL" clId="{6BD3E9AB-F036-409C-ACA6-930290A6A4EE}" dt="2021-11-30T03:16:35.348" v="1174" actId="20577"/>
          <ac:spMkLst>
            <pc:docMk/>
            <pc:sldMk cId="2119843284" sldId="374"/>
            <ac:spMk id="26" creationId="{E315E8D7-AF16-804E-A0B9-2C4D840B6452}"/>
          </ac:spMkLst>
        </pc:spChg>
        <pc:graphicFrameChg chg="add mod">
          <ac:chgData name="William" userId="36021218-c96a-447c-86db-8dbf7f8916cb" providerId="ADAL" clId="{6BD3E9AB-F036-409C-ACA6-930290A6A4EE}" dt="2021-11-30T02:11:49.283" v="288"/>
          <ac:graphicFrameMkLst>
            <pc:docMk/>
            <pc:sldMk cId="2119843284" sldId="374"/>
            <ac:graphicFrameMk id="5" creationId="{A6031EAD-A458-4DEE-9DBF-FD9F90A3F702}"/>
          </ac:graphicFrameMkLst>
        </pc:graphicFrameChg>
        <pc:graphicFrameChg chg="del modGraphic">
          <ac:chgData name="William" userId="36021218-c96a-447c-86db-8dbf7f8916cb" providerId="ADAL" clId="{6BD3E9AB-F036-409C-ACA6-930290A6A4EE}" dt="2021-11-30T02:11:47.995" v="287" actId="478"/>
          <ac:graphicFrameMkLst>
            <pc:docMk/>
            <pc:sldMk cId="2119843284" sldId="374"/>
            <ac:graphicFrameMk id="24" creationId="{F70DD65B-A2E5-4A07-8034-0FDBF9805DBB}"/>
          </ac:graphicFrameMkLst>
        </pc:graphicFrameChg>
      </pc:sldChg>
      <pc:sldChg chg="modSp mod">
        <pc:chgData name="William" userId="36021218-c96a-447c-86db-8dbf7f8916cb" providerId="ADAL" clId="{6BD3E9AB-F036-409C-ACA6-930290A6A4EE}" dt="2021-11-30T01:55:13.817" v="68" actId="1076"/>
        <pc:sldMkLst>
          <pc:docMk/>
          <pc:sldMk cId="2032465092" sldId="375"/>
        </pc:sldMkLst>
        <pc:spChg chg="mod">
          <ac:chgData name="William" userId="36021218-c96a-447c-86db-8dbf7f8916cb" providerId="ADAL" clId="{6BD3E9AB-F036-409C-ACA6-930290A6A4EE}" dt="2021-11-30T01:55:13.817" v="68" actId="1076"/>
          <ac:spMkLst>
            <pc:docMk/>
            <pc:sldMk cId="2032465092" sldId="375"/>
            <ac:spMk id="18" creationId="{52DD672D-6FB1-4EA0-BCF8-D4FB95B55C85}"/>
          </ac:spMkLst>
        </pc:spChg>
      </pc:sldChg>
      <pc:sldChg chg="addSp delSp modSp mod">
        <pc:chgData name="William" userId="36021218-c96a-447c-86db-8dbf7f8916cb" providerId="ADAL" clId="{6BD3E9AB-F036-409C-ACA6-930290A6A4EE}" dt="2021-11-30T02:51:11.620" v="672" actId="1076"/>
        <pc:sldMkLst>
          <pc:docMk/>
          <pc:sldMk cId="1488304112" sldId="376"/>
        </pc:sldMkLst>
        <pc:spChg chg="mod">
          <ac:chgData name="William" userId="36021218-c96a-447c-86db-8dbf7f8916cb" providerId="ADAL" clId="{6BD3E9AB-F036-409C-ACA6-930290A6A4EE}" dt="2021-11-30T02:09:49.546" v="262" actId="207"/>
          <ac:spMkLst>
            <pc:docMk/>
            <pc:sldMk cId="1488304112" sldId="376"/>
            <ac:spMk id="2" creationId="{61A8215B-88DC-4CDD-844F-6800EEE3F4C1}"/>
          </ac:spMkLst>
        </pc:spChg>
        <pc:spChg chg="mod">
          <ac:chgData name="William" userId="36021218-c96a-447c-86db-8dbf7f8916cb" providerId="ADAL" clId="{6BD3E9AB-F036-409C-ACA6-930290A6A4EE}" dt="2021-11-30T02:10:00.019" v="267" actId="1035"/>
          <ac:spMkLst>
            <pc:docMk/>
            <pc:sldMk cId="1488304112" sldId="376"/>
            <ac:spMk id="26" creationId="{CF89EB1F-0739-4E2A-991F-82BC7F24684F}"/>
          </ac:spMkLst>
        </pc:spChg>
        <pc:spChg chg="mod">
          <ac:chgData name="William" userId="36021218-c96a-447c-86db-8dbf7f8916cb" providerId="ADAL" clId="{6BD3E9AB-F036-409C-ACA6-930290A6A4EE}" dt="2021-11-30T02:42:12.453" v="518" actId="20577"/>
          <ac:spMkLst>
            <pc:docMk/>
            <pc:sldMk cId="1488304112" sldId="376"/>
            <ac:spMk id="28" creationId="{3D29F814-CC0B-4C75-996F-0433F7F4E051}"/>
          </ac:spMkLst>
        </pc:spChg>
        <pc:spChg chg="mod">
          <ac:chgData name="William" userId="36021218-c96a-447c-86db-8dbf7f8916cb" providerId="ADAL" clId="{6BD3E9AB-F036-409C-ACA6-930290A6A4EE}" dt="2021-11-30T02:51:04.327" v="670" actId="1076"/>
          <ac:spMkLst>
            <pc:docMk/>
            <pc:sldMk cId="1488304112" sldId="376"/>
            <ac:spMk id="33" creationId="{9807EEB8-FFCB-4522-94AE-3F597216661E}"/>
          </ac:spMkLst>
        </pc:spChg>
        <pc:spChg chg="mod">
          <ac:chgData name="William" userId="36021218-c96a-447c-86db-8dbf7f8916cb" providerId="ADAL" clId="{6BD3E9AB-F036-409C-ACA6-930290A6A4EE}" dt="2021-11-30T02:51:11.620" v="672" actId="1076"/>
          <ac:spMkLst>
            <pc:docMk/>
            <pc:sldMk cId="1488304112" sldId="376"/>
            <ac:spMk id="34" creationId="{0DB21E42-F303-4BB4-A878-0F291E4E17C0}"/>
          </ac:spMkLst>
        </pc:spChg>
        <pc:graphicFrameChg chg="modGraphic">
          <ac:chgData name="William" userId="36021218-c96a-447c-86db-8dbf7f8916cb" providerId="ADAL" clId="{6BD3E9AB-F036-409C-ACA6-930290A6A4EE}" dt="2021-11-30T02:01:10.289" v="119" actId="207"/>
          <ac:graphicFrameMkLst>
            <pc:docMk/>
            <pc:sldMk cId="1488304112" sldId="376"/>
            <ac:graphicFrameMk id="24" creationId="{F70DD65B-A2E5-4A07-8034-0FDBF9805DBB}"/>
          </ac:graphicFrameMkLst>
        </pc:graphicFrameChg>
        <pc:picChg chg="add del mod">
          <ac:chgData name="William" userId="36021218-c96a-447c-86db-8dbf7f8916cb" providerId="ADAL" clId="{6BD3E9AB-F036-409C-ACA6-930290A6A4EE}" dt="2021-11-30T02:24:39.750" v="305"/>
          <ac:picMkLst>
            <pc:docMk/>
            <pc:sldMk cId="1488304112" sldId="376"/>
            <ac:picMk id="3" creationId="{A1A40C21-95AB-40C8-9F86-353ECF3A1690}"/>
          </ac:picMkLst>
        </pc:picChg>
        <pc:picChg chg="add del mod">
          <ac:chgData name="William" userId="36021218-c96a-447c-86db-8dbf7f8916cb" providerId="ADAL" clId="{6BD3E9AB-F036-409C-ACA6-930290A6A4EE}" dt="2021-11-30T02:00:49.809" v="116"/>
          <ac:picMkLst>
            <pc:docMk/>
            <pc:sldMk cId="1488304112" sldId="376"/>
            <ac:picMk id="15" creationId="{FD3C78A9-C19E-476D-9C6E-8E2981C5213D}"/>
          </ac:picMkLst>
        </pc:picChg>
        <pc:picChg chg="add del mod">
          <ac:chgData name="William" userId="36021218-c96a-447c-86db-8dbf7f8916cb" providerId="ADAL" clId="{6BD3E9AB-F036-409C-ACA6-930290A6A4EE}" dt="2021-11-30T02:00:49.809" v="116"/>
          <ac:picMkLst>
            <pc:docMk/>
            <pc:sldMk cId="1488304112" sldId="376"/>
            <ac:picMk id="16" creationId="{197A81D1-4D76-4245-9362-F5F3529C0869}"/>
          </ac:picMkLst>
        </pc:picChg>
        <pc:picChg chg="mod">
          <ac:chgData name="William" userId="36021218-c96a-447c-86db-8dbf7f8916cb" providerId="ADAL" clId="{6BD3E9AB-F036-409C-ACA6-930290A6A4EE}" dt="2021-11-30T02:51:06.684" v="671" actId="1076"/>
          <ac:picMkLst>
            <pc:docMk/>
            <pc:sldMk cId="1488304112" sldId="376"/>
            <ac:picMk id="31" creationId="{F839742D-DE00-48E4-8881-8514434F3ED2}"/>
          </ac:picMkLst>
        </pc:picChg>
        <pc:picChg chg="add del mod modCrop">
          <ac:chgData name="William" userId="36021218-c96a-447c-86db-8dbf7f8916cb" providerId="ADAL" clId="{6BD3E9AB-F036-409C-ACA6-930290A6A4EE}" dt="2021-11-30T02:50:59.975" v="669" actId="1076"/>
          <ac:picMkLst>
            <pc:docMk/>
            <pc:sldMk cId="1488304112" sldId="376"/>
            <ac:picMk id="32" creationId="{45EF877E-A09D-4D79-98A3-0CD9326FBB7D}"/>
          </ac:picMkLst>
        </pc:picChg>
      </pc:sldChg>
      <pc:sldChg chg="modSp mod">
        <pc:chgData name="William" userId="36021218-c96a-447c-86db-8dbf7f8916cb" providerId="ADAL" clId="{6BD3E9AB-F036-409C-ACA6-930290A6A4EE}" dt="2021-11-30T01:54:26.815" v="66" actId="207"/>
        <pc:sldMkLst>
          <pc:docMk/>
          <pc:sldMk cId="712330243" sldId="377"/>
        </pc:sldMkLst>
        <pc:spChg chg="mod">
          <ac:chgData name="William" userId="36021218-c96a-447c-86db-8dbf7f8916cb" providerId="ADAL" clId="{6BD3E9AB-F036-409C-ACA6-930290A6A4EE}" dt="2021-11-30T01:54:26.815" v="66" actId="207"/>
          <ac:spMkLst>
            <pc:docMk/>
            <pc:sldMk cId="712330243" sldId="377"/>
            <ac:spMk id="3" creationId="{1CA1D5C1-BFD6-40C3-A3F3-B46C6993A212}"/>
          </ac:spMkLst>
        </pc:spChg>
      </pc:sldChg>
      <pc:sldChg chg="modSp">
        <pc:chgData name="William" userId="36021218-c96a-447c-86db-8dbf7f8916cb" providerId="ADAL" clId="{6BD3E9AB-F036-409C-ACA6-930290A6A4EE}" dt="2021-11-30T01:37:23.158" v="1" actId="403"/>
        <pc:sldMkLst>
          <pc:docMk/>
          <pc:sldMk cId="2868498857" sldId="382"/>
        </pc:sldMkLst>
        <pc:graphicFrameChg chg="mod">
          <ac:chgData name="William" userId="36021218-c96a-447c-86db-8dbf7f8916cb" providerId="ADAL" clId="{6BD3E9AB-F036-409C-ACA6-930290A6A4EE}" dt="2021-11-30T01:37:23.158" v="1" actId="403"/>
          <ac:graphicFrameMkLst>
            <pc:docMk/>
            <pc:sldMk cId="2868498857" sldId="382"/>
            <ac:graphicFrameMk id="11" creationId="{E5D8936B-1E54-40A2-B7C3-BD600F328484}"/>
          </ac:graphicFrameMkLst>
        </pc:graphicFrameChg>
      </pc:sldChg>
      <pc:sldChg chg="modSp mod">
        <pc:chgData name="William" userId="36021218-c96a-447c-86db-8dbf7f8916cb" providerId="ADAL" clId="{6BD3E9AB-F036-409C-ACA6-930290A6A4EE}" dt="2021-11-30T04:02:31.668" v="1739" actId="20577"/>
        <pc:sldMkLst>
          <pc:docMk/>
          <pc:sldMk cId="398455274" sldId="383"/>
        </pc:sldMkLst>
        <pc:spChg chg="mod">
          <ac:chgData name="William" userId="36021218-c96a-447c-86db-8dbf7f8916cb" providerId="ADAL" clId="{6BD3E9AB-F036-409C-ACA6-930290A6A4EE}" dt="2021-11-30T04:02:31.668" v="1739" actId="20577"/>
          <ac:spMkLst>
            <pc:docMk/>
            <pc:sldMk cId="398455274" sldId="383"/>
            <ac:spMk id="6" creationId="{BC391745-B7F7-4E30-950D-35CE6A966DC6}"/>
          </ac:spMkLst>
        </pc:spChg>
      </pc:sldChg>
      <pc:sldChg chg="modSp new mod ord">
        <pc:chgData name="William" userId="36021218-c96a-447c-86db-8dbf7f8916cb" providerId="ADAL" clId="{6BD3E9AB-F036-409C-ACA6-930290A6A4EE}" dt="2021-11-30T01:56:24.795" v="69" actId="207"/>
        <pc:sldMkLst>
          <pc:docMk/>
          <pc:sldMk cId="1360335829" sldId="384"/>
        </pc:sldMkLst>
        <pc:spChg chg="mod">
          <ac:chgData name="William" userId="36021218-c96a-447c-86db-8dbf7f8916cb" providerId="ADAL" clId="{6BD3E9AB-F036-409C-ACA6-930290A6A4EE}" dt="2021-11-30T01:49:39.889" v="20" actId="20577"/>
          <ac:spMkLst>
            <pc:docMk/>
            <pc:sldMk cId="1360335829" sldId="384"/>
            <ac:spMk id="2" creationId="{8EEE7AD0-DD4A-412F-8381-99A8BDA0565D}"/>
          </ac:spMkLst>
        </pc:spChg>
        <pc:spChg chg="mod">
          <ac:chgData name="William" userId="36021218-c96a-447c-86db-8dbf7f8916cb" providerId="ADAL" clId="{6BD3E9AB-F036-409C-ACA6-930290A6A4EE}" dt="2021-11-30T01:56:24.795" v="69" actId="207"/>
          <ac:spMkLst>
            <pc:docMk/>
            <pc:sldMk cId="1360335829" sldId="384"/>
            <ac:spMk id="3" creationId="{A96B832F-BCF1-41EE-9324-A83457E9C191}"/>
          </ac:spMkLst>
        </pc:spChg>
      </pc:sldChg>
      <pc:sldChg chg="addSp delSp modSp new del mod">
        <pc:chgData name="William" userId="36021218-c96a-447c-86db-8dbf7f8916cb" providerId="ADAL" clId="{6BD3E9AB-F036-409C-ACA6-930290A6A4EE}" dt="2021-11-30T01:58:26.014" v="89" actId="2696"/>
        <pc:sldMkLst>
          <pc:docMk/>
          <pc:sldMk cId="2369571316" sldId="385"/>
        </pc:sldMkLst>
        <pc:spChg chg="mod">
          <ac:chgData name="William" userId="36021218-c96a-447c-86db-8dbf7f8916cb" providerId="ADAL" clId="{6BD3E9AB-F036-409C-ACA6-930290A6A4EE}" dt="2021-11-30T01:57:39.138" v="79" actId="20577"/>
          <ac:spMkLst>
            <pc:docMk/>
            <pc:sldMk cId="2369571316" sldId="385"/>
            <ac:spMk id="2" creationId="{19EF0F0E-85CE-4148-A78C-E8D143FE518E}"/>
          </ac:spMkLst>
        </pc:spChg>
        <pc:spChg chg="del">
          <ac:chgData name="William" userId="36021218-c96a-447c-86db-8dbf7f8916cb" providerId="ADAL" clId="{6BD3E9AB-F036-409C-ACA6-930290A6A4EE}" dt="2021-11-30T01:57:41.726" v="80"/>
          <ac:spMkLst>
            <pc:docMk/>
            <pc:sldMk cId="2369571316" sldId="385"/>
            <ac:spMk id="3" creationId="{C97AD78C-2631-4892-8D15-E1A00C98A0B4}"/>
          </ac:spMkLst>
        </pc:spChg>
        <pc:spChg chg="add mod">
          <ac:chgData name="William" userId="36021218-c96a-447c-86db-8dbf7f8916cb" providerId="ADAL" clId="{6BD3E9AB-F036-409C-ACA6-930290A6A4EE}" dt="2021-11-30T01:58:22.713" v="88" actId="21"/>
          <ac:spMkLst>
            <pc:docMk/>
            <pc:sldMk cId="2369571316" sldId="385"/>
            <ac:spMk id="4" creationId="{A2F2327D-50C3-4BA7-9099-022002553338}"/>
          </ac:spMkLst>
        </pc:spChg>
        <pc:picChg chg="add del mod">
          <ac:chgData name="William" userId="36021218-c96a-447c-86db-8dbf7f8916cb" providerId="ADAL" clId="{6BD3E9AB-F036-409C-ACA6-930290A6A4EE}" dt="2021-11-30T01:58:22.713" v="88" actId="21"/>
          <ac:picMkLst>
            <pc:docMk/>
            <pc:sldMk cId="2369571316" sldId="385"/>
            <ac:picMk id="1025" creationId="{0E58AB62-41D0-4DD1-98F2-2F82B4E85515}"/>
          </ac:picMkLst>
        </pc:picChg>
        <pc:picChg chg="add del mod">
          <ac:chgData name="William" userId="36021218-c96a-447c-86db-8dbf7f8916cb" providerId="ADAL" clId="{6BD3E9AB-F036-409C-ACA6-930290A6A4EE}" dt="2021-11-30T01:58:22.713" v="88" actId="21"/>
          <ac:picMkLst>
            <pc:docMk/>
            <pc:sldMk cId="2369571316" sldId="385"/>
            <ac:picMk id="1026" creationId="{ACFC3C44-2033-45CA-AF34-07492C564F58}"/>
          </ac:picMkLst>
        </pc:picChg>
      </pc:sldChg>
      <pc:sldChg chg="addSp delSp modSp add mod modAnim">
        <pc:chgData name="William" userId="36021218-c96a-447c-86db-8dbf7f8916cb" providerId="ADAL" clId="{6BD3E9AB-F036-409C-ACA6-930290A6A4EE}" dt="2021-11-30T03:41:54.987" v="1710"/>
        <pc:sldMkLst>
          <pc:docMk/>
          <pc:sldMk cId="2926141991" sldId="385"/>
        </pc:sldMkLst>
        <pc:spChg chg="mod">
          <ac:chgData name="William" userId="36021218-c96a-447c-86db-8dbf7f8916cb" providerId="ADAL" clId="{6BD3E9AB-F036-409C-ACA6-930290A6A4EE}" dt="2021-11-30T02:30:20.134" v="345" actId="20577"/>
          <ac:spMkLst>
            <pc:docMk/>
            <pc:sldMk cId="2926141991" sldId="385"/>
            <ac:spMk id="2" creationId="{61A8215B-88DC-4CDD-844F-6800EEE3F4C1}"/>
          </ac:spMkLst>
        </pc:spChg>
        <pc:spChg chg="del">
          <ac:chgData name="William" userId="36021218-c96a-447c-86db-8dbf7f8916cb" providerId="ADAL" clId="{6BD3E9AB-F036-409C-ACA6-930290A6A4EE}" dt="2021-11-30T01:58:37.526" v="92" actId="478"/>
          <ac:spMkLst>
            <pc:docMk/>
            <pc:sldMk cId="2926141991" sldId="385"/>
            <ac:spMk id="3" creationId="{668A8A02-9C77-4D4E-A0A1-91F07A48A589}"/>
          </ac:spMkLst>
        </pc:spChg>
        <pc:spChg chg="add del mod">
          <ac:chgData name="William" userId="36021218-c96a-447c-86db-8dbf7f8916cb" providerId="ADAL" clId="{6BD3E9AB-F036-409C-ACA6-930290A6A4EE}" dt="2021-11-30T01:58:45.939" v="104" actId="478"/>
          <ac:spMkLst>
            <pc:docMk/>
            <pc:sldMk cId="2926141991" sldId="385"/>
            <ac:spMk id="5" creationId="{FEF0CC2F-4D62-4D2A-B190-B4D65DFC7E0D}"/>
          </ac:spMkLst>
        </pc:spChg>
        <pc:spChg chg="del">
          <ac:chgData name="William" userId="36021218-c96a-447c-86db-8dbf7f8916cb" providerId="ADAL" clId="{6BD3E9AB-F036-409C-ACA6-930290A6A4EE}" dt="2021-11-30T01:58:37.526" v="92" actId="478"/>
          <ac:spMkLst>
            <pc:docMk/>
            <pc:sldMk cId="2926141991" sldId="385"/>
            <ac:spMk id="13" creationId="{C8DE9934-94A4-4E95-8E3A-416C6E3C5CAB}"/>
          </ac:spMkLst>
        </pc:spChg>
        <pc:spChg chg="del">
          <ac:chgData name="William" userId="36021218-c96a-447c-86db-8dbf7f8916cb" providerId="ADAL" clId="{6BD3E9AB-F036-409C-ACA6-930290A6A4EE}" dt="2021-11-30T01:58:37.526" v="92" actId="478"/>
          <ac:spMkLst>
            <pc:docMk/>
            <pc:sldMk cId="2926141991" sldId="385"/>
            <ac:spMk id="14" creationId="{176E287E-C0A8-4481-BB8B-A4C19D41FCA5}"/>
          </ac:spMkLst>
        </pc:spChg>
        <pc:spChg chg="del">
          <ac:chgData name="William" userId="36021218-c96a-447c-86db-8dbf7f8916cb" providerId="ADAL" clId="{6BD3E9AB-F036-409C-ACA6-930290A6A4EE}" dt="2021-11-30T01:58:37.526" v="92" actId="478"/>
          <ac:spMkLst>
            <pc:docMk/>
            <pc:sldMk cId="2926141991" sldId="385"/>
            <ac:spMk id="16" creationId="{9B7BE663-B391-4459-A808-F85159FA27C8}"/>
          </ac:spMkLst>
        </pc:spChg>
        <pc:spChg chg="del">
          <ac:chgData name="William" userId="36021218-c96a-447c-86db-8dbf7f8916cb" providerId="ADAL" clId="{6BD3E9AB-F036-409C-ACA6-930290A6A4EE}" dt="2021-11-30T01:58:37.526" v="92" actId="478"/>
          <ac:spMkLst>
            <pc:docMk/>
            <pc:sldMk cId="2926141991" sldId="385"/>
            <ac:spMk id="17" creationId="{B96A9FD2-862B-4FDE-A777-A4E3197F251C}"/>
          </ac:spMkLst>
        </pc:spChg>
        <pc:spChg chg="del">
          <ac:chgData name="William" userId="36021218-c96a-447c-86db-8dbf7f8916cb" providerId="ADAL" clId="{6BD3E9AB-F036-409C-ACA6-930290A6A4EE}" dt="2021-11-30T01:58:37.526" v="92" actId="478"/>
          <ac:spMkLst>
            <pc:docMk/>
            <pc:sldMk cId="2926141991" sldId="385"/>
            <ac:spMk id="18" creationId="{29CBDFE5-3C33-444C-9B1D-D55161C81CA3}"/>
          </ac:spMkLst>
        </pc:spChg>
        <pc:spChg chg="del">
          <ac:chgData name="William" userId="36021218-c96a-447c-86db-8dbf7f8916cb" providerId="ADAL" clId="{6BD3E9AB-F036-409C-ACA6-930290A6A4EE}" dt="2021-11-30T01:58:37.526" v="92" actId="478"/>
          <ac:spMkLst>
            <pc:docMk/>
            <pc:sldMk cId="2926141991" sldId="385"/>
            <ac:spMk id="19" creationId="{13C20C6F-4A4F-49DD-91A5-C6B7E89A5614}"/>
          </ac:spMkLst>
        </pc:spChg>
        <pc:spChg chg="del">
          <ac:chgData name="William" userId="36021218-c96a-447c-86db-8dbf7f8916cb" providerId="ADAL" clId="{6BD3E9AB-F036-409C-ACA6-930290A6A4EE}" dt="2021-11-30T01:58:37.526" v="92" actId="478"/>
          <ac:spMkLst>
            <pc:docMk/>
            <pc:sldMk cId="2926141991" sldId="385"/>
            <ac:spMk id="20" creationId="{159119DE-019B-4B8C-8E61-598F03BA7B41}"/>
          </ac:spMkLst>
        </pc:spChg>
        <pc:spChg chg="del">
          <ac:chgData name="William" userId="36021218-c96a-447c-86db-8dbf7f8916cb" providerId="ADAL" clId="{6BD3E9AB-F036-409C-ACA6-930290A6A4EE}" dt="2021-11-30T01:58:37.526" v="92" actId="478"/>
          <ac:spMkLst>
            <pc:docMk/>
            <pc:sldMk cId="2926141991" sldId="385"/>
            <ac:spMk id="21" creationId="{B6257CA9-3C12-4CD1-9DC6-422C24F953BD}"/>
          </ac:spMkLst>
        </pc:spChg>
        <pc:spChg chg="del">
          <ac:chgData name="William" userId="36021218-c96a-447c-86db-8dbf7f8916cb" providerId="ADAL" clId="{6BD3E9AB-F036-409C-ACA6-930290A6A4EE}" dt="2021-11-30T01:58:34.269" v="91" actId="478"/>
          <ac:spMkLst>
            <pc:docMk/>
            <pc:sldMk cId="2926141991" sldId="385"/>
            <ac:spMk id="22" creationId="{D68D498C-32E1-4992-B22F-EA8DA0DD85B2}"/>
          </ac:spMkLst>
        </pc:spChg>
        <pc:spChg chg="del">
          <ac:chgData name="William" userId="36021218-c96a-447c-86db-8dbf7f8916cb" providerId="ADAL" clId="{6BD3E9AB-F036-409C-ACA6-930290A6A4EE}" dt="2021-11-30T01:58:37.526" v="92" actId="478"/>
          <ac:spMkLst>
            <pc:docMk/>
            <pc:sldMk cId="2926141991" sldId="385"/>
            <ac:spMk id="23" creationId="{BEF7A211-9984-417F-BC06-74091C6513CC}"/>
          </ac:spMkLst>
        </pc:spChg>
        <pc:spChg chg="add mod">
          <ac:chgData name="William" userId="36021218-c96a-447c-86db-8dbf7f8916cb" providerId="ADAL" clId="{6BD3E9AB-F036-409C-ACA6-930290A6A4EE}" dt="2021-11-30T02:31:00.597" v="351" actId="1076"/>
          <ac:spMkLst>
            <pc:docMk/>
            <pc:sldMk cId="2926141991" sldId="385"/>
            <ac:spMk id="27" creationId="{23818F54-0FE8-45FB-91DA-849567C07708}"/>
          </ac:spMkLst>
        </pc:spChg>
        <pc:spChg chg="add mod">
          <ac:chgData name="William" userId="36021218-c96a-447c-86db-8dbf7f8916cb" providerId="ADAL" clId="{6BD3E9AB-F036-409C-ACA6-930290A6A4EE}" dt="2021-11-30T02:31:00.597" v="351" actId="1076"/>
          <ac:spMkLst>
            <pc:docMk/>
            <pc:sldMk cId="2926141991" sldId="385"/>
            <ac:spMk id="28" creationId="{D2CF8F23-5D88-47AC-AC78-94335A41B8A1}"/>
          </ac:spMkLst>
        </pc:spChg>
        <pc:graphicFrameChg chg="mod">
          <ac:chgData name="William" userId="36021218-c96a-447c-86db-8dbf7f8916cb" providerId="ADAL" clId="{6BD3E9AB-F036-409C-ACA6-930290A6A4EE}" dt="2021-11-30T02:57:04.656" v="674" actId="207"/>
          <ac:graphicFrameMkLst>
            <pc:docMk/>
            <pc:sldMk cId="2926141991" sldId="385"/>
            <ac:graphicFrameMk id="11" creationId="{BD8A93CB-0263-4BAF-8127-2502853F7DDB}"/>
          </ac:graphicFrameMkLst>
        </pc:graphicFrameChg>
        <pc:graphicFrameChg chg="mod">
          <ac:chgData name="William" userId="36021218-c96a-447c-86db-8dbf7f8916cb" providerId="ADAL" clId="{6BD3E9AB-F036-409C-ACA6-930290A6A4EE}" dt="2021-11-30T02:56:59.010" v="673" actId="207"/>
          <ac:graphicFrameMkLst>
            <pc:docMk/>
            <pc:sldMk cId="2926141991" sldId="385"/>
            <ac:graphicFrameMk id="12" creationId="{544277FE-DF91-4BAC-8056-36887E99C9E6}"/>
          </ac:graphicFrameMkLst>
        </pc:graphicFrameChg>
        <pc:graphicFrameChg chg="mod">
          <ac:chgData name="William" userId="36021218-c96a-447c-86db-8dbf7f8916cb" providerId="ADAL" clId="{6BD3E9AB-F036-409C-ACA6-930290A6A4EE}" dt="2021-11-30T03:41:54.987" v="1710"/>
          <ac:graphicFrameMkLst>
            <pc:docMk/>
            <pc:sldMk cId="2926141991" sldId="385"/>
            <ac:graphicFrameMk id="13" creationId="{B79BA975-813C-460F-9D84-DF34C897464D}"/>
          </ac:graphicFrameMkLst>
        </pc:graphicFrameChg>
        <pc:graphicFrameChg chg="modGraphic">
          <ac:chgData name="William" userId="36021218-c96a-447c-86db-8dbf7f8916cb" providerId="ADAL" clId="{6BD3E9AB-F036-409C-ACA6-930290A6A4EE}" dt="2021-11-30T02:01:47.259" v="126" actId="207"/>
          <ac:graphicFrameMkLst>
            <pc:docMk/>
            <pc:sldMk cId="2926141991" sldId="385"/>
            <ac:graphicFrameMk id="25" creationId="{4092F1E8-AE66-44D2-910C-CF9050680BB9}"/>
          </ac:graphicFrameMkLst>
        </pc:graphicFrameChg>
        <pc:picChg chg="del">
          <ac:chgData name="William" userId="36021218-c96a-447c-86db-8dbf7f8916cb" providerId="ADAL" clId="{6BD3E9AB-F036-409C-ACA6-930290A6A4EE}" dt="2021-11-30T01:58:38.590" v="93" actId="478"/>
          <ac:picMkLst>
            <pc:docMk/>
            <pc:sldMk cId="2926141991" sldId="385"/>
            <ac:picMk id="10" creationId="{99F21A7B-F5A1-4289-A2E4-0F1C88B9C61F}"/>
          </ac:picMkLst>
        </pc:picChg>
        <pc:picChg chg="add mod">
          <ac:chgData name="William" userId="36021218-c96a-447c-86db-8dbf7f8916cb" providerId="ADAL" clId="{6BD3E9AB-F036-409C-ACA6-930290A6A4EE}" dt="2021-11-30T02:31:00.597" v="351" actId="1076"/>
          <ac:picMkLst>
            <pc:docMk/>
            <pc:sldMk cId="2926141991" sldId="385"/>
            <ac:picMk id="24" creationId="{36F2C814-388C-4661-8110-4F6CD8E0C752}"/>
          </ac:picMkLst>
        </pc:picChg>
        <pc:picChg chg="add mod">
          <ac:chgData name="William" userId="36021218-c96a-447c-86db-8dbf7f8916cb" providerId="ADAL" clId="{6BD3E9AB-F036-409C-ACA6-930290A6A4EE}" dt="2021-11-30T02:31:00.597" v="351" actId="1076"/>
          <ac:picMkLst>
            <pc:docMk/>
            <pc:sldMk cId="2926141991" sldId="385"/>
            <ac:picMk id="26" creationId="{8034EFCE-D87C-4CBB-8FB4-BE60EB67B6AF}"/>
          </ac:picMkLst>
        </pc:picChg>
        <pc:picChg chg="del">
          <ac:chgData name="William" userId="36021218-c96a-447c-86db-8dbf7f8916cb" providerId="ADAL" clId="{6BD3E9AB-F036-409C-ACA6-930290A6A4EE}" dt="2021-11-30T01:58:37.526" v="92" actId="478"/>
          <ac:picMkLst>
            <pc:docMk/>
            <pc:sldMk cId="2926141991" sldId="385"/>
            <ac:picMk id="1026" creationId="{52D1D516-03CC-453D-ACB9-3AC5F0A04AC8}"/>
          </ac:picMkLst>
        </pc:picChg>
      </pc:sldChg>
      <pc:sldChg chg="modSp">
        <pc:chgData name="William" userId="36021218-c96a-447c-86db-8dbf7f8916cb" providerId="ADAL" clId="{6BD3E9AB-F036-409C-ACA6-930290A6A4EE}" dt="2021-11-30T02:13:27.377" v="291"/>
        <pc:sldMkLst>
          <pc:docMk/>
          <pc:sldMk cId="3762438391" sldId="386"/>
        </pc:sldMkLst>
        <pc:graphicFrameChg chg="mod">
          <ac:chgData name="William" userId="36021218-c96a-447c-86db-8dbf7f8916cb" providerId="ADAL" clId="{6BD3E9AB-F036-409C-ACA6-930290A6A4EE}" dt="2021-11-30T02:13:27.377" v="291"/>
          <ac:graphicFrameMkLst>
            <pc:docMk/>
            <pc:sldMk cId="3762438391" sldId="386"/>
            <ac:graphicFrameMk id="4" creationId="{996296C6-39AB-4826-90A1-CEF8E6D2FB9F}"/>
          </ac:graphicFrameMkLst>
        </pc:graphicFrameChg>
      </pc:sldChg>
      <pc:sldChg chg="addSp delSp modSp add mod">
        <pc:chgData name="William" userId="36021218-c96a-447c-86db-8dbf7f8916cb" providerId="ADAL" clId="{6BD3E9AB-F036-409C-ACA6-930290A6A4EE}" dt="2021-11-30T03:33:00.603" v="1596" actId="1076"/>
        <pc:sldMkLst>
          <pc:docMk/>
          <pc:sldMk cId="1588840906" sldId="388"/>
        </pc:sldMkLst>
        <pc:spChg chg="mod">
          <ac:chgData name="William" userId="36021218-c96a-447c-86db-8dbf7f8916cb" providerId="ADAL" clId="{6BD3E9AB-F036-409C-ACA6-930290A6A4EE}" dt="2021-11-30T03:24:14.132" v="1318" actId="20577"/>
          <ac:spMkLst>
            <pc:docMk/>
            <pc:sldMk cId="1588840906" sldId="388"/>
            <ac:spMk id="2" creationId="{61A8215B-88DC-4CDD-844F-6800EEE3F4C1}"/>
          </ac:spMkLst>
        </pc:spChg>
        <pc:spChg chg="add mod">
          <ac:chgData name="William" userId="36021218-c96a-447c-86db-8dbf7f8916cb" providerId="ADAL" clId="{6BD3E9AB-F036-409C-ACA6-930290A6A4EE}" dt="2021-11-30T03:29:36.426" v="1415" actId="1076"/>
          <ac:spMkLst>
            <pc:docMk/>
            <pc:sldMk cId="1588840906" sldId="388"/>
            <ac:spMk id="10" creationId="{EA1834C7-EE8C-40DC-9F0D-D04B14E583C4}"/>
          </ac:spMkLst>
        </pc:spChg>
        <pc:spChg chg="add mod">
          <ac:chgData name="William" userId="36021218-c96a-447c-86db-8dbf7f8916cb" providerId="ADAL" clId="{6BD3E9AB-F036-409C-ACA6-930290A6A4EE}" dt="2021-11-30T03:32:24.930" v="1585" actId="14100"/>
          <ac:spMkLst>
            <pc:docMk/>
            <pc:sldMk cId="1588840906" sldId="388"/>
            <ac:spMk id="15" creationId="{5920149E-D94E-4463-8BEE-D80E1597E7C0}"/>
          </ac:spMkLst>
        </pc:spChg>
        <pc:spChg chg="add mod">
          <ac:chgData name="William" userId="36021218-c96a-447c-86db-8dbf7f8916cb" providerId="ADAL" clId="{6BD3E9AB-F036-409C-ACA6-930290A6A4EE}" dt="2021-11-30T03:29:25.114" v="1410" actId="1076"/>
          <ac:spMkLst>
            <pc:docMk/>
            <pc:sldMk cId="1588840906" sldId="388"/>
            <ac:spMk id="19" creationId="{91A587B6-3F78-40E0-8F0D-DF4275FDD6AF}"/>
          </ac:spMkLst>
        </pc:spChg>
        <pc:spChg chg="add mod">
          <ac:chgData name="William" userId="36021218-c96a-447c-86db-8dbf7f8916cb" providerId="ADAL" clId="{6BD3E9AB-F036-409C-ACA6-930290A6A4EE}" dt="2021-11-30T03:29:55.817" v="1439" actId="1076"/>
          <ac:spMkLst>
            <pc:docMk/>
            <pc:sldMk cId="1588840906" sldId="388"/>
            <ac:spMk id="20" creationId="{2A2FE0BF-FC87-481D-B4A7-F047F6233895}"/>
          </ac:spMkLst>
        </pc:spChg>
        <pc:spChg chg="add mod">
          <ac:chgData name="William" userId="36021218-c96a-447c-86db-8dbf7f8916cb" providerId="ADAL" clId="{6BD3E9AB-F036-409C-ACA6-930290A6A4EE}" dt="2021-11-30T03:32:33.279" v="1594" actId="1036"/>
          <ac:spMkLst>
            <pc:docMk/>
            <pc:sldMk cId="1588840906" sldId="388"/>
            <ac:spMk id="21" creationId="{C2575C5D-65B8-4F0E-B7C5-C5F8164B7218}"/>
          </ac:spMkLst>
        </pc:spChg>
        <pc:spChg chg="del">
          <ac:chgData name="William" userId="36021218-c96a-447c-86db-8dbf7f8916cb" providerId="ADAL" clId="{6BD3E9AB-F036-409C-ACA6-930290A6A4EE}" dt="2021-11-30T02:31:51.446" v="379" actId="478"/>
          <ac:spMkLst>
            <pc:docMk/>
            <pc:sldMk cId="1588840906" sldId="388"/>
            <ac:spMk id="27" creationId="{23818F54-0FE8-45FB-91DA-849567C07708}"/>
          </ac:spMkLst>
        </pc:spChg>
        <pc:spChg chg="del">
          <ac:chgData name="William" userId="36021218-c96a-447c-86db-8dbf7f8916cb" providerId="ADAL" clId="{6BD3E9AB-F036-409C-ACA6-930290A6A4EE}" dt="2021-11-30T02:31:51.446" v="379" actId="478"/>
          <ac:spMkLst>
            <pc:docMk/>
            <pc:sldMk cId="1588840906" sldId="388"/>
            <ac:spMk id="28" creationId="{D2CF8F23-5D88-47AC-AC78-94335A41B8A1}"/>
          </ac:spMkLst>
        </pc:spChg>
        <pc:picChg chg="add mod">
          <ac:chgData name="William" userId="36021218-c96a-447c-86db-8dbf7f8916cb" providerId="ADAL" clId="{6BD3E9AB-F036-409C-ACA6-930290A6A4EE}" dt="2021-11-30T03:28:11.471" v="1343" actId="1076"/>
          <ac:picMkLst>
            <pc:docMk/>
            <pc:sldMk cId="1588840906" sldId="388"/>
            <ac:picMk id="4" creationId="{3A0BC061-0F92-451F-9520-C6C9B0871B67}"/>
          </ac:picMkLst>
        </pc:picChg>
        <pc:picChg chg="add mod">
          <ac:chgData name="William" userId="36021218-c96a-447c-86db-8dbf7f8916cb" providerId="ADAL" clId="{6BD3E9AB-F036-409C-ACA6-930290A6A4EE}" dt="2021-11-30T03:28:11.471" v="1343" actId="1076"/>
          <ac:picMkLst>
            <pc:docMk/>
            <pc:sldMk cId="1588840906" sldId="388"/>
            <ac:picMk id="6" creationId="{819CB979-FF91-46C4-9E90-E17F95297783}"/>
          </ac:picMkLst>
        </pc:picChg>
        <pc:picChg chg="add mod">
          <ac:chgData name="William" userId="36021218-c96a-447c-86db-8dbf7f8916cb" providerId="ADAL" clId="{6BD3E9AB-F036-409C-ACA6-930290A6A4EE}" dt="2021-11-30T03:28:11.471" v="1343" actId="1076"/>
          <ac:picMkLst>
            <pc:docMk/>
            <pc:sldMk cId="1588840906" sldId="388"/>
            <ac:picMk id="9" creationId="{F2A73271-3BF3-4762-BAE1-F857B5085567}"/>
          </ac:picMkLst>
        </pc:picChg>
        <pc:picChg chg="add mod">
          <ac:chgData name="William" userId="36021218-c96a-447c-86db-8dbf7f8916cb" providerId="ADAL" clId="{6BD3E9AB-F036-409C-ACA6-930290A6A4EE}" dt="2021-11-30T03:33:00.603" v="1596" actId="1076"/>
          <ac:picMkLst>
            <pc:docMk/>
            <pc:sldMk cId="1588840906" sldId="388"/>
            <ac:picMk id="12" creationId="{79B3948C-DD17-4D7C-8C48-2A43EED59832}"/>
          </ac:picMkLst>
        </pc:picChg>
        <pc:picChg chg="add mod">
          <ac:chgData name="William" userId="36021218-c96a-447c-86db-8dbf7f8916cb" providerId="ADAL" clId="{6BD3E9AB-F036-409C-ACA6-930290A6A4EE}" dt="2021-11-30T03:28:11.471" v="1343" actId="1076"/>
          <ac:picMkLst>
            <pc:docMk/>
            <pc:sldMk cId="1588840906" sldId="388"/>
            <ac:picMk id="16" creationId="{4FABE424-7D8E-45D7-84B1-B39E1A680C3F}"/>
          </ac:picMkLst>
        </pc:picChg>
        <pc:picChg chg="add mod">
          <ac:chgData name="William" userId="36021218-c96a-447c-86db-8dbf7f8916cb" providerId="ADAL" clId="{6BD3E9AB-F036-409C-ACA6-930290A6A4EE}" dt="2021-11-30T03:28:11.471" v="1343" actId="1076"/>
          <ac:picMkLst>
            <pc:docMk/>
            <pc:sldMk cId="1588840906" sldId="388"/>
            <ac:picMk id="17" creationId="{7D99C1E3-BA4A-4D39-ADC3-B263DC8FC700}"/>
          </ac:picMkLst>
        </pc:picChg>
        <pc:picChg chg="del">
          <ac:chgData name="William" userId="36021218-c96a-447c-86db-8dbf7f8916cb" providerId="ADAL" clId="{6BD3E9AB-F036-409C-ACA6-930290A6A4EE}" dt="2021-11-30T02:31:51.446" v="379" actId="478"/>
          <ac:picMkLst>
            <pc:docMk/>
            <pc:sldMk cId="1588840906" sldId="388"/>
            <ac:picMk id="24" creationId="{36F2C814-388C-4661-8110-4F6CD8E0C752}"/>
          </ac:picMkLst>
        </pc:picChg>
        <pc:picChg chg="del">
          <ac:chgData name="William" userId="36021218-c96a-447c-86db-8dbf7f8916cb" providerId="ADAL" clId="{6BD3E9AB-F036-409C-ACA6-930290A6A4EE}" dt="2021-11-30T02:31:51.446" v="379" actId="478"/>
          <ac:picMkLst>
            <pc:docMk/>
            <pc:sldMk cId="1588840906" sldId="388"/>
            <ac:picMk id="26" creationId="{8034EFCE-D87C-4CBB-8FB4-BE60EB67B6AF}"/>
          </ac:picMkLst>
        </pc:picChg>
      </pc:sldChg>
      <pc:sldChg chg="addSp delSp modSp add mod modAnim">
        <pc:chgData name="William" userId="36021218-c96a-447c-86db-8dbf7f8916cb" providerId="ADAL" clId="{6BD3E9AB-F036-409C-ACA6-930290A6A4EE}" dt="2021-11-30T03:31:55.787" v="1550" actId="14100"/>
        <pc:sldMkLst>
          <pc:docMk/>
          <pc:sldMk cId="3649607484" sldId="389"/>
        </pc:sldMkLst>
        <pc:spChg chg="del">
          <ac:chgData name="William" userId="36021218-c96a-447c-86db-8dbf7f8916cb" providerId="ADAL" clId="{6BD3E9AB-F036-409C-ACA6-930290A6A4EE}" dt="2021-11-30T02:58:44.248" v="680" actId="478"/>
          <ac:spMkLst>
            <pc:docMk/>
            <pc:sldMk cId="3649607484" sldId="389"/>
            <ac:spMk id="2" creationId="{61A8215B-88DC-4CDD-844F-6800EEE3F4C1}"/>
          </ac:spMkLst>
        </pc:spChg>
        <pc:spChg chg="add del mod">
          <ac:chgData name="William" userId="36021218-c96a-447c-86db-8dbf7f8916cb" providerId="ADAL" clId="{6BD3E9AB-F036-409C-ACA6-930290A6A4EE}" dt="2021-11-30T02:58:48.495" v="681"/>
          <ac:spMkLst>
            <pc:docMk/>
            <pc:sldMk cId="3649607484" sldId="389"/>
            <ac:spMk id="4" creationId="{A6FCB269-D707-4930-97B9-41E4D5EE71DB}"/>
          </ac:spMkLst>
        </pc:spChg>
        <pc:spChg chg="add mod">
          <ac:chgData name="William" userId="36021218-c96a-447c-86db-8dbf7f8916cb" providerId="ADAL" clId="{6BD3E9AB-F036-409C-ACA6-930290A6A4EE}" dt="2021-11-30T03:02:12.328" v="742" actId="164"/>
          <ac:spMkLst>
            <pc:docMk/>
            <pc:sldMk cId="3649607484" sldId="389"/>
            <ac:spMk id="6" creationId="{1B1330C4-FD45-4701-A794-A535287CBA4F}"/>
          </ac:spMkLst>
        </pc:spChg>
        <pc:spChg chg="add del mod">
          <ac:chgData name="William" userId="36021218-c96a-447c-86db-8dbf7f8916cb" providerId="ADAL" clId="{6BD3E9AB-F036-409C-ACA6-930290A6A4EE}" dt="2021-11-30T02:58:53.079" v="682" actId="478"/>
          <ac:spMkLst>
            <pc:docMk/>
            <pc:sldMk cId="3649607484" sldId="389"/>
            <ac:spMk id="8" creationId="{48346A38-23C5-4FD2-A561-C7358EB87B82}"/>
          </ac:spMkLst>
        </pc:spChg>
        <pc:spChg chg="add mod">
          <ac:chgData name="William" userId="36021218-c96a-447c-86db-8dbf7f8916cb" providerId="ADAL" clId="{6BD3E9AB-F036-409C-ACA6-930290A6A4EE}" dt="2021-11-30T03:22:26.937" v="1300" actId="20577"/>
          <ac:spMkLst>
            <pc:docMk/>
            <pc:sldMk cId="3649607484" sldId="389"/>
            <ac:spMk id="13" creationId="{D0675FA2-940A-4C2F-9806-B7FC0E306502}"/>
          </ac:spMkLst>
        </pc:spChg>
        <pc:spChg chg="add mod">
          <ac:chgData name="William" userId="36021218-c96a-447c-86db-8dbf7f8916cb" providerId="ADAL" clId="{6BD3E9AB-F036-409C-ACA6-930290A6A4EE}" dt="2021-11-30T03:31:55.787" v="1550" actId="14100"/>
          <ac:spMkLst>
            <pc:docMk/>
            <pc:sldMk cId="3649607484" sldId="389"/>
            <ac:spMk id="18" creationId="{F728A83C-0732-46E1-965A-1C1733A4681C}"/>
          </ac:spMkLst>
        </pc:spChg>
        <pc:spChg chg="del">
          <ac:chgData name="William" userId="36021218-c96a-447c-86db-8dbf7f8916cb" providerId="ADAL" clId="{6BD3E9AB-F036-409C-ACA6-930290A6A4EE}" dt="2021-11-30T02:58:31.966" v="677" actId="478"/>
          <ac:spMkLst>
            <pc:docMk/>
            <pc:sldMk cId="3649607484" sldId="389"/>
            <ac:spMk id="27" creationId="{23818F54-0FE8-45FB-91DA-849567C07708}"/>
          </ac:spMkLst>
        </pc:spChg>
        <pc:spChg chg="del">
          <ac:chgData name="William" userId="36021218-c96a-447c-86db-8dbf7f8916cb" providerId="ADAL" clId="{6BD3E9AB-F036-409C-ACA6-930290A6A4EE}" dt="2021-11-30T02:58:33.191" v="678" actId="478"/>
          <ac:spMkLst>
            <pc:docMk/>
            <pc:sldMk cId="3649607484" sldId="389"/>
            <ac:spMk id="28" creationId="{D2CF8F23-5D88-47AC-AC78-94335A41B8A1}"/>
          </ac:spMkLst>
        </pc:spChg>
        <pc:grpChg chg="add mod">
          <ac:chgData name="William" userId="36021218-c96a-447c-86db-8dbf7f8916cb" providerId="ADAL" clId="{6BD3E9AB-F036-409C-ACA6-930290A6A4EE}" dt="2021-11-30T03:02:04.954" v="739" actId="164"/>
          <ac:grpSpMkLst>
            <pc:docMk/>
            <pc:sldMk cId="3649607484" sldId="389"/>
            <ac:grpSpMk id="7" creationId="{1E427B35-322E-467C-A35F-ED0B89F2343E}"/>
          </ac:grpSpMkLst>
        </pc:grpChg>
        <pc:grpChg chg="add mod">
          <ac:chgData name="William" userId="36021218-c96a-447c-86db-8dbf7f8916cb" providerId="ADAL" clId="{6BD3E9AB-F036-409C-ACA6-930290A6A4EE}" dt="2021-11-30T03:02:32.800" v="755" actId="688"/>
          <ac:grpSpMkLst>
            <pc:docMk/>
            <pc:sldMk cId="3649607484" sldId="389"/>
            <ac:grpSpMk id="10" creationId="{7965F3EA-1181-45B3-BDA0-9C29C263C259}"/>
          </ac:grpSpMkLst>
        </pc:grpChg>
        <pc:grpChg chg="add mod">
          <ac:chgData name="William" userId="36021218-c96a-447c-86db-8dbf7f8916cb" providerId="ADAL" clId="{6BD3E9AB-F036-409C-ACA6-930290A6A4EE}" dt="2021-11-30T03:05:10.413" v="765" actId="164"/>
          <ac:grpSpMkLst>
            <pc:docMk/>
            <pc:sldMk cId="3649607484" sldId="389"/>
            <ac:grpSpMk id="17" creationId="{3CBF5B31-FF1A-433F-A0DF-0B48526296CE}"/>
          </ac:grpSpMkLst>
        </pc:grpChg>
        <pc:graphicFrameChg chg="del">
          <ac:chgData name="William" userId="36021218-c96a-447c-86db-8dbf7f8916cb" providerId="ADAL" clId="{6BD3E9AB-F036-409C-ACA6-930290A6A4EE}" dt="2021-11-30T02:58:30.328" v="676" actId="478"/>
          <ac:graphicFrameMkLst>
            <pc:docMk/>
            <pc:sldMk cId="3649607484" sldId="389"/>
            <ac:graphicFrameMk id="11" creationId="{BD8A93CB-0263-4BAF-8127-2502853F7DDB}"/>
          </ac:graphicFrameMkLst>
        </pc:graphicFrameChg>
        <pc:graphicFrameChg chg="del">
          <ac:chgData name="William" userId="36021218-c96a-447c-86db-8dbf7f8916cb" providerId="ADAL" clId="{6BD3E9AB-F036-409C-ACA6-930290A6A4EE}" dt="2021-11-30T02:58:30.328" v="676" actId="478"/>
          <ac:graphicFrameMkLst>
            <pc:docMk/>
            <pc:sldMk cId="3649607484" sldId="389"/>
            <ac:graphicFrameMk id="12" creationId="{544277FE-DF91-4BAC-8056-36887E99C9E6}"/>
          </ac:graphicFrameMkLst>
        </pc:graphicFrameChg>
        <pc:picChg chg="mod">
          <ac:chgData name="William" userId="36021218-c96a-447c-86db-8dbf7f8916cb" providerId="ADAL" clId="{6BD3E9AB-F036-409C-ACA6-930290A6A4EE}" dt="2021-11-30T03:02:12.328" v="742" actId="164"/>
          <ac:picMkLst>
            <pc:docMk/>
            <pc:sldMk cId="3649607484" sldId="389"/>
            <ac:picMk id="5" creationId="{23D09BD6-02A4-4E1D-AB3F-92F5EF951413}"/>
          </ac:picMkLst>
        </pc:picChg>
        <pc:picChg chg="add mod">
          <ac:chgData name="William" userId="36021218-c96a-447c-86db-8dbf7f8916cb" providerId="ADAL" clId="{6BD3E9AB-F036-409C-ACA6-930290A6A4EE}" dt="2021-11-30T03:05:10.413" v="765" actId="164"/>
          <ac:picMkLst>
            <pc:docMk/>
            <pc:sldMk cId="3649607484" sldId="389"/>
            <ac:picMk id="16" creationId="{337EFAF5-9531-4045-BB14-72A618A69C30}"/>
          </ac:picMkLst>
        </pc:picChg>
        <pc:picChg chg="mod">
          <ac:chgData name="William" userId="36021218-c96a-447c-86db-8dbf7f8916cb" providerId="ADAL" clId="{6BD3E9AB-F036-409C-ACA6-930290A6A4EE}" dt="2021-11-30T03:00:16.084" v="701" actId="1076"/>
          <ac:picMkLst>
            <pc:docMk/>
            <pc:sldMk cId="3649607484" sldId="389"/>
            <ac:picMk id="1026" creationId="{374EEA3C-1887-40F3-898D-95854426BCCF}"/>
          </ac:picMkLst>
        </pc:picChg>
        <pc:cxnChg chg="add mod">
          <ac:chgData name="William" userId="36021218-c96a-447c-86db-8dbf7f8916cb" providerId="ADAL" clId="{6BD3E9AB-F036-409C-ACA6-930290A6A4EE}" dt="2021-11-30T03:05:10.413" v="765" actId="164"/>
          <ac:cxnSpMkLst>
            <pc:docMk/>
            <pc:sldMk cId="3649607484" sldId="389"/>
            <ac:cxnSpMk id="15" creationId="{71BB091A-2393-4143-8631-65575C14254D}"/>
          </ac:cxnSpMkLst>
        </pc:cxnChg>
      </pc:sldChg>
      <pc:sldChg chg="addSp delSp modSp mod delAnim modNotesTx">
        <pc:chgData name="William" userId="36021218-c96a-447c-86db-8dbf7f8916cb" providerId="ADAL" clId="{6BD3E9AB-F036-409C-ACA6-930290A6A4EE}" dt="2021-11-30T03:22:01.609" v="1299" actId="6549"/>
        <pc:sldMkLst>
          <pc:docMk/>
          <pc:sldMk cId="3761259434" sldId="391"/>
        </pc:sldMkLst>
        <pc:spChg chg="del">
          <ac:chgData name="William" userId="36021218-c96a-447c-86db-8dbf7f8916cb" providerId="ADAL" clId="{6BD3E9AB-F036-409C-ACA6-930290A6A4EE}" dt="2021-11-30T03:18:41.470" v="1176" actId="478"/>
          <ac:spMkLst>
            <pc:docMk/>
            <pc:sldMk cId="3761259434" sldId="391"/>
            <ac:spMk id="3" creationId="{668A8A02-9C77-4D4E-A0A1-91F07A48A589}"/>
          </ac:spMkLst>
        </pc:spChg>
        <pc:spChg chg="add del mod">
          <ac:chgData name="William" userId="36021218-c96a-447c-86db-8dbf7f8916cb" providerId="ADAL" clId="{6BD3E9AB-F036-409C-ACA6-930290A6A4EE}" dt="2021-11-30T03:18:48.879" v="1180" actId="478"/>
          <ac:spMkLst>
            <pc:docMk/>
            <pc:sldMk cId="3761259434" sldId="391"/>
            <ac:spMk id="7" creationId="{6CEF4EE8-B86C-4718-AAC8-BA974055B34E}"/>
          </ac:spMkLst>
        </pc:spChg>
        <pc:spChg chg="del">
          <ac:chgData name="William" userId="36021218-c96a-447c-86db-8dbf7f8916cb" providerId="ADAL" clId="{6BD3E9AB-F036-409C-ACA6-930290A6A4EE}" dt="2021-11-30T03:18:41.470" v="1176" actId="478"/>
          <ac:spMkLst>
            <pc:docMk/>
            <pc:sldMk cId="3761259434" sldId="391"/>
            <ac:spMk id="13" creationId="{C8DE9934-94A4-4E95-8E3A-416C6E3C5CAB}"/>
          </ac:spMkLst>
        </pc:spChg>
        <pc:spChg chg="del">
          <ac:chgData name="William" userId="36021218-c96a-447c-86db-8dbf7f8916cb" providerId="ADAL" clId="{6BD3E9AB-F036-409C-ACA6-930290A6A4EE}" dt="2021-11-30T03:18:43.314" v="1177" actId="478"/>
          <ac:spMkLst>
            <pc:docMk/>
            <pc:sldMk cId="3761259434" sldId="391"/>
            <ac:spMk id="16" creationId="{9B7BE663-B391-4459-A808-F85159FA27C8}"/>
          </ac:spMkLst>
        </pc:spChg>
        <pc:spChg chg="mod">
          <ac:chgData name="William" userId="36021218-c96a-447c-86db-8dbf7f8916cb" providerId="ADAL" clId="{6BD3E9AB-F036-409C-ACA6-930290A6A4EE}" dt="2021-11-30T03:19:30.422" v="1187" actId="1076"/>
          <ac:spMkLst>
            <pc:docMk/>
            <pc:sldMk cId="3761259434" sldId="391"/>
            <ac:spMk id="19" creationId="{13C20C6F-4A4F-49DD-91A5-C6B7E89A5614}"/>
          </ac:spMkLst>
        </pc:spChg>
        <pc:spChg chg="del">
          <ac:chgData name="William" userId="36021218-c96a-447c-86db-8dbf7f8916cb" providerId="ADAL" clId="{6BD3E9AB-F036-409C-ACA6-930290A6A4EE}" dt="2021-11-30T03:19:23.264" v="1186" actId="478"/>
          <ac:spMkLst>
            <pc:docMk/>
            <pc:sldMk cId="3761259434" sldId="391"/>
            <ac:spMk id="20" creationId="{159119DE-019B-4B8C-8E61-598F03BA7B41}"/>
          </ac:spMkLst>
        </pc:spChg>
        <pc:spChg chg="del">
          <ac:chgData name="William" userId="36021218-c96a-447c-86db-8dbf7f8916cb" providerId="ADAL" clId="{6BD3E9AB-F036-409C-ACA6-930290A6A4EE}" dt="2021-11-30T03:19:23.264" v="1186" actId="478"/>
          <ac:spMkLst>
            <pc:docMk/>
            <pc:sldMk cId="3761259434" sldId="391"/>
            <ac:spMk id="21" creationId="{B6257CA9-3C12-4CD1-9DC6-422C24F953BD}"/>
          </ac:spMkLst>
        </pc:spChg>
        <pc:spChg chg="mod">
          <ac:chgData name="William" userId="36021218-c96a-447c-86db-8dbf7f8916cb" providerId="ADAL" clId="{6BD3E9AB-F036-409C-ACA6-930290A6A4EE}" dt="2021-11-30T03:19:41.560" v="1197" actId="14100"/>
          <ac:spMkLst>
            <pc:docMk/>
            <pc:sldMk cId="3761259434" sldId="391"/>
            <ac:spMk id="23" creationId="{BEF7A211-9984-417F-BC06-74091C6513CC}"/>
          </ac:spMkLst>
        </pc:spChg>
        <pc:spChg chg="mod">
          <ac:chgData name="William" userId="36021218-c96a-447c-86db-8dbf7f8916cb" providerId="ADAL" clId="{6BD3E9AB-F036-409C-ACA6-930290A6A4EE}" dt="2021-11-30T03:18:50.281" v="1181"/>
          <ac:spMkLst>
            <pc:docMk/>
            <pc:sldMk cId="3761259434" sldId="391"/>
            <ac:spMk id="29" creationId="{EB65F2C0-6CE1-4DF0-9F2F-9F6551AB4F9E}"/>
          </ac:spMkLst>
        </pc:spChg>
        <pc:spChg chg="mod">
          <ac:chgData name="William" userId="36021218-c96a-447c-86db-8dbf7f8916cb" providerId="ADAL" clId="{6BD3E9AB-F036-409C-ACA6-930290A6A4EE}" dt="2021-11-30T03:18:50.281" v="1181"/>
          <ac:spMkLst>
            <pc:docMk/>
            <pc:sldMk cId="3761259434" sldId="391"/>
            <ac:spMk id="31" creationId="{4C31EF66-FF4B-40DE-82BA-97A57D974535}"/>
          </ac:spMkLst>
        </pc:spChg>
        <pc:spChg chg="mod">
          <ac:chgData name="William" userId="36021218-c96a-447c-86db-8dbf7f8916cb" providerId="ADAL" clId="{6BD3E9AB-F036-409C-ACA6-930290A6A4EE}" dt="2021-11-30T03:18:50.281" v="1181"/>
          <ac:spMkLst>
            <pc:docMk/>
            <pc:sldMk cId="3761259434" sldId="391"/>
            <ac:spMk id="32" creationId="{2D6F7DD5-ED8E-4E9D-82C1-21CEE554D237}"/>
          </ac:spMkLst>
        </pc:spChg>
        <pc:spChg chg="mod">
          <ac:chgData name="William" userId="36021218-c96a-447c-86db-8dbf7f8916cb" providerId="ADAL" clId="{6BD3E9AB-F036-409C-ACA6-930290A6A4EE}" dt="2021-11-30T03:18:50.281" v="1181"/>
          <ac:spMkLst>
            <pc:docMk/>
            <pc:sldMk cId="3761259434" sldId="391"/>
            <ac:spMk id="33" creationId="{67DDD4E3-F6EB-4704-8D72-51F8566D0862}"/>
          </ac:spMkLst>
        </pc:spChg>
        <pc:spChg chg="mod">
          <ac:chgData name="William" userId="36021218-c96a-447c-86db-8dbf7f8916cb" providerId="ADAL" clId="{6BD3E9AB-F036-409C-ACA6-930290A6A4EE}" dt="2021-11-30T03:18:50.281" v="1181"/>
          <ac:spMkLst>
            <pc:docMk/>
            <pc:sldMk cId="3761259434" sldId="391"/>
            <ac:spMk id="34" creationId="{AA6CFAD3-3A93-4174-8C17-B1FF6C84EECA}"/>
          </ac:spMkLst>
        </pc:spChg>
        <pc:spChg chg="mod">
          <ac:chgData name="William" userId="36021218-c96a-447c-86db-8dbf7f8916cb" providerId="ADAL" clId="{6BD3E9AB-F036-409C-ACA6-930290A6A4EE}" dt="2021-11-30T03:18:50.281" v="1181"/>
          <ac:spMkLst>
            <pc:docMk/>
            <pc:sldMk cId="3761259434" sldId="391"/>
            <ac:spMk id="36" creationId="{3F1E7C2C-BB05-46C6-81EB-F632CBD7C68A}"/>
          </ac:spMkLst>
        </pc:spChg>
        <pc:spChg chg="mod">
          <ac:chgData name="William" userId="36021218-c96a-447c-86db-8dbf7f8916cb" providerId="ADAL" clId="{6BD3E9AB-F036-409C-ACA6-930290A6A4EE}" dt="2021-11-30T03:18:50.281" v="1181"/>
          <ac:spMkLst>
            <pc:docMk/>
            <pc:sldMk cId="3761259434" sldId="391"/>
            <ac:spMk id="37" creationId="{D64DA356-9824-4CCD-B0FE-6C19AC3385B8}"/>
          </ac:spMkLst>
        </pc:spChg>
        <pc:spChg chg="add mod">
          <ac:chgData name="William" userId="36021218-c96a-447c-86db-8dbf7f8916cb" providerId="ADAL" clId="{6BD3E9AB-F036-409C-ACA6-930290A6A4EE}" dt="2021-11-30T03:20:34.041" v="1234" actId="14100"/>
          <ac:spMkLst>
            <pc:docMk/>
            <pc:sldMk cId="3761259434" sldId="391"/>
            <ac:spMk id="38" creationId="{E363C842-FFA4-4762-9B89-0E87A7DC0E53}"/>
          </ac:spMkLst>
        </pc:spChg>
        <pc:spChg chg="del">
          <ac:chgData name="William" userId="36021218-c96a-447c-86db-8dbf7f8916cb" providerId="ADAL" clId="{6BD3E9AB-F036-409C-ACA6-930290A6A4EE}" dt="2021-11-30T03:19:10.138" v="1182" actId="21"/>
          <ac:spMkLst>
            <pc:docMk/>
            <pc:sldMk cId="3761259434" sldId="391"/>
            <ac:spMk id="39" creationId="{13679237-1DED-49F4-9DE9-2CE77AC62322}"/>
          </ac:spMkLst>
        </pc:spChg>
        <pc:grpChg chg="add mod">
          <ac:chgData name="William" userId="36021218-c96a-447c-86db-8dbf7f8916cb" providerId="ADAL" clId="{6BD3E9AB-F036-409C-ACA6-930290A6A4EE}" dt="2021-11-30T03:18:50.281" v="1181"/>
          <ac:grpSpMkLst>
            <pc:docMk/>
            <pc:sldMk cId="3761259434" sldId="391"/>
            <ac:grpSpMk id="25" creationId="{BB977F4F-BC67-4ED8-9A6C-7427F20324DB}"/>
          </ac:grpSpMkLst>
        </pc:grpChg>
        <pc:picChg chg="del">
          <ac:chgData name="William" userId="36021218-c96a-447c-86db-8dbf7f8916cb" providerId="ADAL" clId="{6BD3E9AB-F036-409C-ACA6-930290A6A4EE}" dt="2021-11-30T03:18:45.969" v="1179" actId="478"/>
          <ac:picMkLst>
            <pc:docMk/>
            <pc:sldMk cId="3761259434" sldId="391"/>
            <ac:picMk id="4" creationId="{06B40E29-BE6F-4123-8524-8F71B235B3F4}"/>
          </ac:picMkLst>
        </pc:picChg>
        <pc:picChg chg="del">
          <ac:chgData name="William" userId="36021218-c96a-447c-86db-8dbf7f8916cb" providerId="ADAL" clId="{6BD3E9AB-F036-409C-ACA6-930290A6A4EE}" dt="2021-11-30T03:18:45.969" v="1179" actId="478"/>
          <ac:picMkLst>
            <pc:docMk/>
            <pc:sldMk cId="3761259434" sldId="391"/>
            <ac:picMk id="10" creationId="{99F21A7B-F5A1-4289-A2E4-0F1C88B9C61F}"/>
          </ac:picMkLst>
        </pc:picChg>
        <pc:picChg chg="del">
          <ac:chgData name="William" userId="36021218-c96a-447c-86db-8dbf7f8916cb" providerId="ADAL" clId="{6BD3E9AB-F036-409C-ACA6-930290A6A4EE}" dt="2021-11-30T03:18:45.969" v="1179" actId="478"/>
          <ac:picMkLst>
            <pc:docMk/>
            <pc:sldMk cId="3761259434" sldId="391"/>
            <ac:picMk id="26" creationId="{CA1A534F-EAE6-4CC0-A07D-5E3D1725E414}"/>
          </ac:picMkLst>
        </pc:picChg>
        <pc:picChg chg="del">
          <ac:chgData name="William" userId="36021218-c96a-447c-86db-8dbf7f8916cb" providerId="ADAL" clId="{6BD3E9AB-F036-409C-ACA6-930290A6A4EE}" dt="2021-11-30T03:18:41.470" v="1176" actId="478"/>
          <ac:picMkLst>
            <pc:docMk/>
            <pc:sldMk cId="3761259434" sldId="391"/>
            <ac:picMk id="27" creationId="{5D22B336-8871-4A1F-92E8-DDA03BC319E2}"/>
          </ac:picMkLst>
        </pc:picChg>
        <pc:picChg chg="del">
          <ac:chgData name="William" userId="36021218-c96a-447c-86db-8dbf7f8916cb" providerId="ADAL" clId="{6BD3E9AB-F036-409C-ACA6-930290A6A4EE}" dt="2021-11-30T03:18:45.969" v="1179" actId="478"/>
          <ac:picMkLst>
            <pc:docMk/>
            <pc:sldMk cId="3761259434" sldId="391"/>
            <ac:picMk id="28" creationId="{4D953EC9-49F1-4CAF-BF77-91C7D4156046}"/>
          </ac:picMkLst>
        </pc:picChg>
        <pc:picChg chg="mod">
          <ac:chgData name="William" userId="36021218-c96a-447c-86db-8dbf7f8916cb" providerId="ADAL" clId="{6BD3E9AB-F036-409C-ACA6-930290A6A4EE}" dt="2021-11-30T03:18:50.281" v="1181"/>
          <ac:picMkLst>
            <pc:docMk/>
            <pc:sldMk cId="3761259434" sldId="391"/>
            <ac:picMk id="30" creationId="{CCFCE57D-7AB1-4E6E-9D39-80318D926553}"/>
          </ac:picMkLst>
        </pc:picChg>
        <pc:picChg chg="del">
          <ac:chgData name="William" userId="36021218-c96a-447c-86db-8dbf7f8916cb" providerId="ADAL" clId="{6BD3E9AB-F036-409C-ACA6-930290A6A4EE}" dt="2021-11-30T03:18:43.862" v="1178" actId="478"/>
          <ac:picMkLst>
            <pc:docMk/>
            <pc:sldMk cId="3761259434" sldId="391"/>
            <ac:picMk id="1026" creationId="{52D1D516-03CC-453D-ACB9-3AC5F0A04AC8}"/>
          </ac:picMkLst>
        </pc:picChg>
        <pc:cxnChg chg="del">
          <ac:chgData name="William" userId="36021218-c96a-447c-86db-8dbf7f8916cb" providerId="ADAL" clId="{6BD3E9AB-F036-409C-ACA6-930290A6A4EE}" dt="2021-11-30T03:18:45.969" v="1179" actId="478"/>
          <ac:cxnSpMkLst>
            <pc:docMk/>
            <pc:sldMk cId="3761259434" sldId="391"/>
            <ac:cxnSpMk id="6" creationId="{944B34FE-C74B-4496-8158-05C7525A0997}"/>
          </ac:cxnSpMkLst>
        </pc:cxnChg>
        <pc:cxnChg chg="del">
          <ac:chgData name="William" userId="36021218-c96a-447c-86db-8dbf7f8916cb" providerId="ADAL" clId="{6BD3E9AB-F036-409C-ACA6-930290A6A4EE}" dt="2021-11-30T03:18:45.969" v="1179" actId="478"/>
          <ac:cxnSpMkLst>
            <pc:docMk/>
            <pc:sldMk cId="3761259434" sldId="391"/>
            <ac:cxnSpMk id="35" creationId="{965CC826-298B-4588-9E8B-7D41AA0A8379}"/>
          </ac:cxnSpMkLst>
        </pc:cxnChg>
      </pc:sldChg>
      <pc:sldChg chg="modSp mod modNotesTx">
        <pc:chgData name="William" userId="36021218-c96a-447c-86db-8dbf7f8916cb" providerId="ADAL" clId="{6BD3E9AB-F036-409C-ACA6-930290A6A4EE}" dt="2021-11-30T03:35:05.799" v="1690" actId="20577"/>
        <pc:sldMkLst>
          <pc:docMk/>
          <pc:sldMk cId="3425740409" sldId="396"/>
        </pc:sldMkLst>
        <pc:spChg chg="mod">
          <ac:chgData name="William" userId="36021218-c96a-447c-86db-8dbf7f8916cb" providerId="ADAL" clId="{6BD3E9AB-F036-409C-ACA6-930290A6A4EE}" dt="2021-11-30T03:33:37.191" v="1597" actId="20577"/>
          <ac:spMkLst>
            <pc:docMk/>
            <pc:sldMk cId="3425740409" sldId="396"/>
            <ac:spMk id="2" creationId="{61A8215B-88DC-4CDD-844F-6800EEE3F4C1}"/>
          </ac:spMkLst>
        </pc:spChg>
      </pc:sldChg>
    </pc:docChg>
  </pc:docChgLst>
  <pc:docChgLst>
    <pc:chgData name="Kasen Anderson" userId="S::kka6@calvin.edu::de788035-a8a7-47a5-8266-d180c04ed3c6" providerId="AD" clId="Web-{A85F2909-50D1-4515-B28D-191E327F5705}"/>
    <pc:docChg chg="addSld delSld">
      <pc:chgData name="Kasen Anderson" userId="S::kka6@calvin.edu::de788035-a8a7-47a5-8266-d180c04ed3c6" providerId="AD" clId="Web-{A85F2909-50D1-4515-B28D-191E327F5705}" dt="2021-11-23T04:00:58.618" v="1"/>
      <pc:docMkLst>
        <pc:docMk/>
      </pc:docMkLst>
      <pc:sldChg chg="new del">
        <pc:chgData name="Kasen Anderson" userId="S::kka6@calvin.edu::de788035-a8a7-47a5-8266-d180c04ed3c6" providerId="AD" clId="Web-{A85F2909-50D1-4515-B28D-191E327F5705}" dt="2021-11-23T04:00:58.618" v="1"/>
        <pc:sldMkLst>
          <pc:docMk/>
          <pc:sldMk cId="2202396125" sldId="362"/>
        </pc:sldMkLst>
      </pc:sldChg>
    </pc:docChg>
  </pc:docChgLst>
  <pc:docChgLst>
    <pc:chgData name="Kasen Anderson" userId="S::kka6@calvin.edu::de788035-a8a7-47a5-8266-d180c04ed3c6" providerId="AD" clId="Web-{32540823-F03B-4C24-BFC1-34B32834398C}"/>
    <pc:docChg chg="">
      <pc:chgData name="Kasen Anderson" userId="S::kka6@calvin.edu::de788035-a8a7-47a5-8266-d180c04ed3c6" providerId="AD" clId="Web-{32540823-F03B-4C24-BFC1-34B32834398C}" dt="2021-11-21T20:57:22.961" v="0"/>
      <pc:docMkLst>
        <pc:docMk/>
      </pc:docMkLst>
      <pc:sldChg chg="modCm">
        <pc:chgData name="Kasen Anderson" userId="S::kka6@calvin.edu::de788035-a8a7-47a5-8266-d180c04ed3c6" providerId="AD" clId="Web-{32540823-F03B-4C24-BFC1-34B32834398C}" dt="2021-11-21T20:57:22.961" v="0"/>
        <pc:sldMkLst>
          <pc:docMk/>
          <pc:sldMk cId="3355480744" sldId="322"/>
        </pc:sldMkLst>
      </pc:sldChg>
    </pc:docChg>
  </pc:docChgLst>
  <pc:docChgLst>
    <pc:chgData name="Kasen Anderson" userId="de788035-a8a7-47a5-8266-d180c04ed3c6" providerId="ADAL" clId="{581F8333-AF27-2948-8A7F-C7DCB2499261}"/>
    <pc:docChg chg="custSel modSld">
      <pc:chgData name="Kasen Anderson" userId="de788035-a8a7-47a5-8266-d180c04ed3c6" providerId="ADAL" clId="{581F8333-AF27-2948-8A7F-C7DCB2499261}" dt="2021-11-20T20:21:08.342" v="564" actId="20577"/>
      <pc:docMkLst>
        <pc:docMk/>
      </pc:docMkLst>
      <pc:sldChg chg="modSp mod">
        <pc:chgData name="Kasen Anderson" userId="de788035-a8a7-47a5-8266-d180c04ed3c6" providerId="ADAL" clId="{581F8333-AF27-2948-8A7F-C7DCB2499261}" dt="2021-11-20T20:18:47.227" v="407" actId="20577"/>
        <pc:sldMkLst>
          <pc:docMk/>
          <pc:sldMk cId="4291127289" sldId="262"/>
        </pc:sldMkLst>
        <pc:spChg chg="mod">
          <ac:chgData name="Kasen Anderson" userId="de788035-a8a7-47a5-8266-d180c04ed3c6" providerId="ADAL" clId="{581F8333-AF27-2948-8A7F-C7DCB2499261}" dt="2021-11-20T20:18:47.227" v="407" actId="20577"/>
          <ac:spMkLst>
            <pc:docMk/>
            <pc:sldMk cId="4291127289" sldId="262"/>
            <ac:spMk id="2" creationId="{393B8498-E80D-44C3-86F9-D546E5BC4F89}"/>
          </ac:spMkLst>
        </pc:spChg>
      </pc:sldChg>
      <pc:sldChg chg="addSp modSp mod">
        <pc:chgData name="Kasen Anderson" userId="de788035-a8a7-47a5-8266-d180c04ed3c6" providerId="ADAL" clId="{581F8333-AF27-2948-8A7F-C7DCB2499261}" dt="2021-11-20T19:34:40.512" v="2" actId="1076"/>
        <pc:sldMkLst>
          <pc:docMk/>
          <pc:sldMk cId="3018325803" sldId="281"/>
        </pc:sldMkLst>
        <pc:spChg chg="add mod">
          <ac:chgData name="Kasen Anderson" userId="de788035-a8a7-47a5-8266-d180c04ed3c6" providerId="ADAL" clId="{581F8333-AF27-2948-8A7F-C7DCB2499261}" dt="2021-11-20T19:34:40.512" v="2" actId="1076"/>
          <ac:spMkLst>
            <pc:docMk/>
            <pc:sldMk cId="3018325803" sldId="281"/>
            <ac:spMk id="5" creationId="{A764E1C1-17DE-DB4E-AE8A-18AE38503682}"/>
          </ac:spMkLst>
        </pc:spChg>
      </pc:sldChg>
      <pc:sldChg chg="addSp modSp mod">
        <pc:chgData name="Kasen Anderson" userId="de788035-a8a7-47a5-8266-d180c04ed3c6" providerId="ADAL" clId="{581F8333-AF27-2948-8A7F-C7DCB2499261}" dt="2021-11-20T19:34:47.744" v="4" actId="1076"/>
        <pc:sldMkLst>
          <pc:docMk/>
          <pc:sldMk cId="662797985" sldId="282"/>
        </pc:sldMkLst>
        <pc:spChg chg="add mod">
          <ac:chgData name="Kasen Anderson" userId="de788035-a8a7-47a5-8266-d180c04ed3c6" providerId="ADAL" clId="{581F8333-AF27-2948-8A7F-C7DCB2499261}" dt="2021-11-20T19:34:47.744" v="4" actId="1076"/>
          <ac:spMkLst>
            <pc:docMk/>
            <pc:sldMk cId="662797985" sldId="282"/>
            <ac:spMk id="5" creationId="{8A5B490F-F16B-1944-AAEF-2B75FAF3522A}"/>
          </ac:spMkLst>
        </pc:spChg>
      </pc:sldChg>
      <pc:sldChg chg="modSp mod">
        <pc:chgData name="Kasen Anderson" userId="de788035-a8a7-47a5-8266-d180c04ed3c6" providerId="ADAL" clId="{581F8333-AF27-2948-8A7F-C7DCB2499261}" dt="2021-11-20T20:19:32.627" v="502" actId="20577"/>
        <pc:sldMkLst>
          <pc:docMk/>
          <pc:sldMk cId="1055260278" sldId="313"/>
        </pc:sldMkLst>
        <pc:spChg chg="mod">
          <ac:chgData name="Kasen Anderson" userId="de788035-a8a7-47a5-8266-d180c04ed3c6" providerId="ADAL" clId="{581F8333-AF27-2948-8A7F-C7DCB2499261}" dt="2021-11-20T20:19:32.627" v="502" actId="20577"/>
          <ac:spMkLst>
            <pc:docMk/>
            <pc:sldMk cId="1055260278" sldId="313"/>
            <ac:spMk id="3" creationId="{154CFE3E-F550-A347-A55D-62C202959474}"/>
          </ac:spMkLst>
        </pc:spChg>
      </pc:sldChg>
      <pc:sldChg chg="modSp mod">
        <pc:chgData name="Kasen Anderson" userId="de788035-a8a7-47a5-8266-d180c04ed3c6" providerId="ADAL" clId="{581F8333-AF27-2948-8A7F-C7DCB2499261}" dt="2021-11-20T20:20:51.445" v="560" actId="20577"/>
        <pc:sldMkLst>
          <pc:docMk/>
          <pc:sldMk cId="3363059984" sldId="314"/>
        </pc:sldMkLst>
        <pc:spChg chg="mod">
          <ac:chgData name="Kasen Anderson" userId="de788035-a8a7-47a5-8266-d180c04ed3c6" providerId="ADAL" clId="{581F8333-AF27-2948-8A7F-C7DCB2499261}" dt="2021-11-20T20:20:51.445" v="560" actId="20577"/>
          <ac:spMkLst>
            <pc:docMk/>
            <pc:sldMk cId="3363059984" sldId="314"/>
            <ac:spMk id="3" creationId="{59439695-4D18-C847-814E-59825CED9B06}"/>
          </ac:spMkLst>
        </pc:spChg>
      </pc:sldChg>
      <pc:sldChg chg="modSp mod">
        <pc:chgData name="Kasen Anderson" userId="de788035-a8a7-47a5-8266-d180c04ed3c6" providerId="ADAL" clId="{581F8333-AF27-2948-8A7F-C7DCB2499261}" dt="2021-11-20T20:21:08.342" v="564" actId="20577"/>
        <pc:sldMkLst>
          <pc:docMk/>
          <pc:sldMk cId="870642200" sldId="316"/>
        </pc:sldMkLst>
        <pc:spChg chg="mod">
          <ac:chgData name="Kasen Anderson" userId="de788035-a8a7-47a5-8266-d180c04ed3c6" providerId="ADAL" clId="{581F8333-AF27-2948-8A7F-C7DCB2499261}" dt="2021-11-20T20:21:08.342" v="564" actId="20577"/>
          <ac:spMkLst>
            <pc:docMk/>
            <pc:sldMk cId="870642200" sldId="316"/>
            <ac:spMk id="3" creationId="{F97E57C2-1214-5B4A-8211-0D9A6C37FE9B}"/>
          </ac:spMkLst>
        </pc:spChg>
      </pc:sldChg>
      <pc:sldChg chg="modSp mod">
        <pc:chgData name="Kasen Anderson" userId="de788035-a8a7-47a5-8266-d180c04ed3c6" providerId="ADAL" clId="{581F8333-AF27-2948-8A7F-C7DCB2499261}" dt="2021-11-20T19:46:15.665" v="304" actId="12"/>
        <pc:sldMkLst>
          <pc:docMk/>
          <pc:sldMk cId="1911964182" sldId="320"/>
        </pc:sldMkLst>
        <pc:spChg chg="mod">
          <ac:chgData name="Kasen Anderson" userId="de788035-a8a7-47a5-8266-d180c04ed3c6" providerId="ADAL" clId="{581F8333-AF27-2948-8A7F-C7DCB2499261}" dt="2021-11-20T19:41:32.140" v="69" actId="20577"/>
          <ac:spMkLst>
            <pc:docMk/>
            <pc:sldMk cId="1911964182" sldId="320"/>
            <ac:spMk id="2" creationId="{D498FD02-8785-8E47-9E0B-222FCBB60DF0}"/>
          </ac:spMkLst>
        </pc:spChg>
        <pc:spChg chg="mod">
          <ac:chgData name="Kasen Anderson" userId="de788035-a8a7-47a5-8266-d180c04ed3c6" providerId="ADAL" clId="{581F8333-AF27-2948-8A7F-C7DCB2499261}" dt="2021-11-20T19:46:15.665" v="304" actId="12"/>
          <ac:spMkLst>
            <pc:docMk/>
            <pc:sldMk cId="1911964182" sldId="320"/>
            <ac:spMk id="3" creationId="{F7A8226F-6EAE-D145-BCF8-E00822E3E5A1}"/>
          </ac:spMkLst>
        </pc:spChg>
      </pc:sldChg>
    </pc:docChg>
  </pc:docChgLst>
  <pc:docChgLst>
    <pc:chgData name="John" userId="01d3bb9a-5b9a-43e1-aa56-2ffce74a5fc5" providerId="ADAL" clId="{5FB04305-8AA2-4C91-8728-3C57ECD41900}"/>
    <pc:docChg chg="undo redo custSel addSld delSld modSld sldOrd">
      <pc:chgData name="John" userId="01d3bb9a-5b9a-43e1-aa56-2ffce74a5fc5" providerId="ADAL" clId="{5FB04305-8AA2-4C91-8728-3C57ECD41900}" dt="2021-11-30T21:52:10.276" v="1714"/>
      <pc:docMkLst>
        <pc:docMk/>
      </pc:docMkLst>
      <pc:sldChg chg="modSp mod ord modAnim">
        <pc:chgData name="John" userId="01d3bb9a-5b9a-43e1-aa56-2ffce74a5fc5" providerId="ADAL" clId="{5FB04305-8AA2-4C91-8728-3C57ECD41900}" dt="2021-11-30T21:04:20.564" v="993"/>
        <pc:sldMkLst>
          <pc:docMk/>
          <pc:sldMk cId="3397338090" sldId="270"/>
        </pc:sldMkLst>
        <pc:spChg chg="mod">
          <ac:chgData name="John" userId="01d3bb9a-5b9a-43e1-aa56-2ffce74a5fc5" providerId="ADAL" clId="{5FB04305-8AA2-4C91-8728-3C57ECD41900}" dt="2021-11-30T21:04:17.886" v="992" actId="14100"/>
          <ac:spMkLst>
            <pc:docMk/>
            <pc:sldMk cId="3397338090" sldId="270"/>
            <ac:spMk id="3" creationId="{73302B51-3CCD-4159-9D6A-C12083748D9D}"/>
          </ac:spMkLst>
        </pc:spChg>
        <pc:picChg chg="mod">
          <ac:chgData name="John" userId="01d3bb9a-5b9a-43e1-aa56-2ffce74a5fc5" providerId="ADAL" clId="{5FB04305-8AA2-4C91-8728-3C57ECD41900}" dt="2021-11-30T20:34:18.815" v="834" actId="1076"/>
          <ac:picMkLst>
            <pc:docMk/>
            <pc:sldMk cId="3397338090" sldId="270"/>
            <ac:picMk id="1026" creationId="{490079A6-013B-4A23-B2B9-719982E290B3}"/>
          </ac:picMkLst>
        </pc:picChg>
      </pc:sldChg>
      <pc:sldChg chg="addSp delSp modSp mod delAnim modAnim">
        <pc:chgData name="John" userId="01d3bb9a-5b9a-43e1-aa56-2ffce74a5fc5" providerId="ADAL" clId="{5FB04305-8AA2-4C91-8728-3C57ECD41900}" dt="2021-11-30T21:35:05.039" v="1339" actId="1076"/>
        <pc:sldMkLst>
          <pc:docMk/>
          <pc:sldMk cId="3600615178" sldId="366"/>
        </pc:sldMkLst>
        <pc:spChg chg="add del mod">
          <ac:chgData name="John" userId="01d3bb9a-5b9a-43e1-aa56-2ffce74a5fc5" providerId="ADAL" clId="{5FB04305-8AA2-4C91-8728-3C57ECD41900}" dt="2021-11-30T20:55:14.968" v="921" actId="478"/>
          <ac:spMkLst>
            <pc:docMk/>
            <pc:sldMk cId="3600615178" sldId="366"/>
            <ac:spMk id="4" creationId="{E59CE33F-1A69-480B-B141-112A8C378C97}"/>
          </ac:spMkLst>
        </pc:spChg>
        <pc:spChg chg="mod topLvl">
          <ac:chgData name="John" userId="01d3bb9a-5b9a-43e1-aa56-2ffce74a5fc5" providerId="ADAL" clId="{5FB04305-8AA2-4C91-8728-3C57ECD41900}" dt="2021-11-30T21:34:13.681" v="1325" actId="14100"/>
          <ac:spMkLst>
            <pc:docMk/>
            <pc:sldMk cId="3600615178" sldId="366"/>
            <ac:spMk id="9" creationId="{8182767D-EF43-48C6-9EA4-FB7FD68D21BF}"/>
          </ac:spMkLst>
        </pc:spChg>
        <pc:spChg chg="del mod topLvl">
          <ac:chgData name="John" userId="01d3bb9a-5b9a-43e1-aa56-2ffce74a5fc5" providerId="ADAL" clId="{5FB04305-8AA2-4C91-8728-3C57ECD41900}" dt="2021-11-30T20:56:55.804" v="925" actId="478"/>
          <ac:spMkLst>
            <pc:docMk/>
            <pc:sldMk cId="3600615178" sldId="366"/>
            <ac:spMk id="10" creationId="{1FDADC48-5AA9-4D8B-AAA7-94F1A0787CC2}"/>
          </ac:spMkLst>
        </pc:spChg>
        <pc:spChg chg="mod">
          <ac:chgData name="John" userId="01d3bb9a-5b9a-43e1-aa56-2ffce74a5fc5" providerId="ADAL" clId="{5FB04305-8AA2-4C91-8728-3C57ECD41900}" dt="2021-11-30T20:57:49.924" v="937"/>
          <ac:spMkLst>
            <pc:docMk/>
            <pc:sldMk cId="3600615178" sldId="366"/>
            <ac:spMk id="13" creationId="{A0FA429F-35E0-43F0-B113-5A0BA160BBD1}"/>
          </ac:spMkLst>
        </pc:spChg>
        <pc:spChg chg="mod">
          <ac:chgData name="John" userId="01d3bb9a-5b9a-43e1-aa56-2ffce74a5fc5" providerId="ADAL" clId="{5FB04305-8AA2-4C91-8728-3C57ECD41900}" dt="2021-11-30T20:57:49.924" v="937"/>
          <ac:spMkLst>
            <pc:docMk/>
            <pc:sldMk cId="3600615178" sldId="366"/>
            <ac:spMk id="14" creationId="{06CA6866-B7E8-412A-904E-BA0A9B84BB09}"/>
          </ac:spMkLst>
        </pc:spChg>
        <pc:spChg chg="add mod">
          <ac:chgData name="John" userId="01d3bb9a-5b9a-43e1-aa56-2ffce74a5fc5" providerId="ADAL" clId="{5FB04305-8AA2-4C91-8728-3C57ECD41900}" dt="2021-11-30T21:34:16.574" v="1326" actId="1076"/>
          <ac:spMkLst>
            <pc:docMk/>
            <pc:sldMk cId="3600615178" sldId="366"/>
            <ac:spMk id="15" creationId="{BB81052A-79D2-466F-88D8-58A9C853C42A}"/>
          </ac:spMkLst>
        </pc:spChg>
        <pc:spChg chg="add mod">
          <ac:chgData name="John" userId="01d3bb9a-5b9a-43e1-aa56-2ffce74a5fc5" providerId="ADAL" clId="{5FB04305-8AA2-4C91-8728-3C57ECD41900}" dt="2021-11-30T21:34:34.783" v="1330" actId="14100"/>
          <ac:spMkLst>
            <pc:docMk/>
            <pc:sldMk cId="3600615178" sldId="366"/>
            <ac:spMk id="17" creationId="{3AD8C74D-C774-4A74-B55D-9D19D2641126}"/>
          </ac:spMkLst>
        </pc:spChg>
        <pc:spChg chg="add mod">
          <ac:chgData name="John" userId="01d3bb9a-5b9a-43e1-aa56-2ffce74a5fc5" providerId="ADAL" clId="{5FB04305-8AA2-4C91-8728-3C57ECD41900}" dt="2021-11-30T21:34:43.426" v="1333" actId="14100"/>
          <ac:spMkLst>
            <pc:docMk/>
            <pc:sldMk cId="3600615178" sldId="366"/>
            <ac:spMk id="19" creationId="{E89045B1-31A7-4049-87EB-9670035AD463}"/>
          </ac:spMkLst>
        </pc:spChg>
        <pc:spChg chg="add mod">
          <ac:chgData name="John" userId="01d3bb9a-5b9a-43e1-aa56-2ffce74a5fc5" providerId="ADAL" clId="{5FB04305-8AA2-4C91-8728-3C57ECD41900}" dt="2021-11-30T21:35:05.039" v="1339" actId="1076"/>
          <ac:spMkLst>
            <pc:docMk/>
            <pc:sldMk cId="3600615178" sldId="366"/>
            <ac:spMk id="20" creationId="{4CC059F1-AB42-4FAA-9D30-FCB2D78E6249}"/>
          </ac:spMkLst>
        </pc:spChg>
        <pc:spChg chg="add mod">
          <ac:chgData name="John" userId="01d3bb9a-5b9a-43e1-aa56-2ffce74a5fc5" providerId="ADAL" clId="{5FB04305-8AA2-4C91-8728-3C57ECD41900}" dt="2021-11-30T21:34:57.734" v="1336" actId="1076"/>
          <ac:spMkLst>
            <pc:docMk/>
            <pc:sldMk cId="3600615178" sldId="366"/>
            <ac:spMk id="21" creationId="{50B072B5-2D4D-4B50-857D-F11EE0D268E2}"/>
          </ac:spMkLst>
        </pc:spChg>
        <pc:spChg chg="add mod">
          <ac:chgData name="John" userId="01d3bb9a-5b9a-43e1-aa56-2ffce74a5fc5" providerId="ADAL" clId="{5FB04305-8AA2-4C91-8728-3C57ECD41900}" dt="2021-11-30T21:34:10.214" v="1324" actId="14100"/>
          <ac:spMkLst>
            <pc:docMk/>
            <pc:sldMk cId="3600615178" sldId="366"/>
            <ac:spMk id="22" creationId="{A0BF145A-A3CD-4DFF-B1C1-8EFA006C9056}"/>
          </ac:spMkLst>
        </pc:spChg>
        <pc:grpChg chg="add del mod">
          <ac:chgData name="John" userId="01d3bb9a-5b9a-43e1-aa56-2ffce74a5fc5" providerId="ADAL" clId="{5FB04305-8AA2-4C91-8728-3C57ECD41900}" dt="2021-11-30T20:56:55.804" v="925" actId="478"/>
          <ac:grpSpMkLst>
            <pc:docMk/>
            <pc:sldMk cId="3600615178" sldId="366"/>
            <ac:grpSpMk id="8" creationId="{91055F76-F0AA-450E-B577-603BD3D94AAE}"/>
          </ac:grpSpMkLst>
        </pc:grpChg>
        <pc:grpChg chg="add del mod">
          <ac:chgData name="John" userId="01d3bb9a-5b9a-43e1-aa56-2ffce74a5fc5" providerId="ADAL" clId="{5FB04305-8AA2-4C91-8728-3C57ECD41900}" dt="2021-11-30T20:57:51.646" v="938"/>
          <ac:grpSpMkLst>
            <pc:docMk/>
            <pc:sldMk cId="3600615178" sldId="366"/>
            <ac:grpSpMk id="12" creationId="{76C9989D-F294-4134-9F53-F6A6547E952B}"/>
          </ac:grpSpMkLst>
        </pc:grpChg>
        <pc:picChg chg="mod">
          <ac:chgData name="John" userId="01d3bb9a-5b9a-43e1-aa56-2ffce74a5fc5" providerId="ADAL" clId="{5FB04305-8AA2-4C91-8728-3C57ECD41900}" dt="2021-11-30T21:35:00.592" v="1338" actId="1076"/>
          <ac:picMkLst>
            <pc:docMk/>
            <pc:sldMk cId="3600615178" sldId="366"/>
            <ac:picMk id="5" creationId="{D6CAA944-903D-413E-BCED-A5D3DC45A199}"/>
          </ac:picMkLst>
        </pc:picChg>
        <pc:cxnChg chg="add mod">
          <ac:chgData name="John" userId="01d3bb9a-5b9a-43e1-aa56-2ffce74a5fc5" providerId="ADAL" clId="{5FB04305-8AA2-4C91-8728-3C57ECD41900}" dt="2021-11-30T21:34:37.892" v="1331" actId="14100"/>
          <ac:cxnSpMkLst>
            <pc:docMk/>
            <pc:sldMk cId="3600615178" sldId="366"/>
            <ac:cxnSpMk id="16" creationId="{F41CBE70-117D-453C-8608-A696A122C278}"/>
          </ac:cxnSpMkLst>
        </pc:cxnChg>
        <pc:cxnChg chg="add mod">
          <ac:chgData name="John" userId="01d3bb9a-5b9a-43e1-aa56-2ffce74a5fc5" providerId="ADAL" clId="{5FB04305-8AA2-4C91-8728-3C57ECD41900}" dt="2021-11-30T21:34:48.028" v="1334" actId="14100"/>
          <ac:cxnSpMkLst>
            <pc:docMk/>
            <pc:sldMk cId="3600615178" sldId="366"/>
            <ac:cxnSpMk id="23" creationId="{13383EB3-37A4-46D9-9500-82892FE01638}"/>
          </ac:cxnSpMkLst>
        </pc:cxnChg>
      </pc:sldChg>
      <pc:sldChg chg="addSp delSp modSp mod ord modAnim">
        <pc:chgData name="John" userId="01d3bb9a-5b9a-43e1-aa56-2ffce74a5fc5" providerId="ADAL" clId="{5FB04305-8AA2-4C91-8728-3C57ECD41900}" dt="2021-11-30T21:45:05.786" v="1408"/>
        <pc:sldMkLst>
          <pc:docMk/>
          <pc:sldMk cId="1559205441" sldId="367"/>
        </pc:sldMkLst>
        <pc:spChg chg="mod">
          <ac:chgData name="John" userId="01d3bb9a-5b9a-43e1-aa56-2ffce74a5fc5" providerId="ADAL" clId="{5FB04305-8AA2-4C91-8728-3C57ECD41900}" dt="2021-11-30T21:11:36.244" v="1090" actId="20577"/>
          <ac:spMkLst>
            <pc:docMk/>
            <pc:sldMk cId="1559205441" sldId="367"/>
            <ac:spMk id="5" creationId="{B5B7170B-9DF8-4920-9D9D-B41B417854EB}"/>
          </ac:spMkLst>
        </pc:spChg>
        <pc:spChg chg="mod">
          <ac:chgData name="John" userId="01d3bb9a-5b9a-43e1-aa56-2ffce74a5fc5" providerId="ADAL" clId="{5FB04305-8AA2-4C91-8728-3C57ECD41900}" dt="2021-11-30T21:11:31.308" v="1088" actId="20577"/>
          <ac:spMkLst>
            <pc:docMk/>
            <pc:sldMk cId="1559205441" sldId="367"/>
            <ac:spMk id="6" creationId="{BC391745-B7F7-4E30-950D-35CE6A966DC6}"/>
          </ac:spMkLst>
        </pc:spChg>
        <pc:spChg chg="add mod">
          <ac:chgData name="John" userId="01d3bb9a-5b9a-43e1-aa56-2ffce74a5fc5" providerId="ADAL" clId="{5FB04305-8AA2-4C91-8728-3C57ECD41900}" dt="2021-11-30T21:18:54.577" v="1262" actId="20577"/>
          <ac:spMkLst>
            <pc:docMk/>
            <pc:sldMk cId="1559205441" sldId="367"/>
            <ac:spMk id="10" creationId="{4A0D2299-73E5-4167-9A44-2C715D5D765B}"/>
          </ac:spMkLst>
        </pc:spChg>
        <pc:cxnChg chg="add del mod">
          <ac:chgData name="John" userId="01d3bb9a-5b9a-43e1-aa56-2ffce74a5fc5" providerId="ADAL" clId="{5FB04305-8AA2-4C91-8728-3C57ECD41900}" dt="2021-11-30T21:09:20.132" v="1014"/>
          <ac:cxnSpMkLst>
            <pc:docMk/>
            <pc:sldMk cId="1559205441" sldId="367"/>
            <ac:cxnSpMk id="7" creationId="{4343B82E-2EF3-4039-90B4-93D8BD73D6EB}"/>
          </ac:cxnSpMkLst>
        </pc:cxnChg>
        <pc:cxnChg chg="add del mod">
          <ac:chgData name="John" userId="01d3bb9a-5b9a-43e1-aa56-2ffce74a5fc5" providerId="ADAL" clId="{5FB04305-8AA2-4C91-8728-3C57ECD41900}" dt="2021-11-30T21:09:23.480" v="1016"/>
          <ac:cxnSpMkLst>
            <pc:docMk/>
            <pc:sldMk cId="1559205441" sldId="367"/>
            <ac:cxnSpMk id="8" creationId="{ECAF998D-E1FE-4ED7-ADFF-603D447033C0}"/>
          </ac:cxnSpMkLst>
        </pc:cxnChg>
      </pc:sldChg>
      <pc:sldChg chg="addSp delSp modSp mod ord addAnim delAnim modAnim">
        <pc:chgData name="John" userId="01d3bb9a-5b9a-43e1-aa56-2ffce74a5fc5" providerId="ADAL" clId="{5FB04305-8AA2-4C91-8728-3C57ECD41900}" dt="2021-11-30T21:33:10.483" v="1307" actId="20577"/>
        <pc:sldMkLst>
          <pc:docMk/>
          <pc:sldMk cId="4204869567" sldId="369"/>
        </pc:sldMkLst>
        <pc:spChg chg="add del">
          <ac:chgData name="John" userId="01d3bb9a-5b9a-43e1-aa56-2ffce74a5fc5" providerId="ADAL" clId="{5FB04305-8AA2-4C91-8728-3C57ECD41900}" dt="2021-11-30T20:09:35.010" v="483" actId="478"/>
          <ac:spMkLst>
            <pc:docMk/>
            <pc:sldMk cId="4204869567" sldId="369"/>
            <ac:spMk id="2" creationId="{E3739EF2-B5F3-4FC0-996D-1A9BC9676BEE}"/>
          </ac:spMkLst>
        </pc:spChg>
        <pc:spChg chg="add del mod topLvl">
          <ac:chgData name="John" userId="01d3bb9a-5b9a-43e1-aa56-2ffce74a5fc5" providerId="ADAL" clId="{5FB04305-8AA2-4C91-8728-3C57ECD41900}" dt="2021-11-30T19:04:45.100" v="75" actId="164"/>
          <ac:spMkLst>
            <pc:docMk/>
            <pc:sldMk cId="4204869567" sldId="369"/>
            <ac:spMk id="3" creationId="{A5CB77F4-97DD-44F9-9BEB-49E8C8A0F161}"/>
          </ac:spMkLst>
        </pc:spChg>
        <pc:spChg chg="mod">
          <ac:chgData name="John" userId="01d3bb9a-5b9a-43e1-aa56-2ffce74a5fc5" providerId="ADAL" clId="{5FB04305-8AA2-4C91-8728-3C57ECD41900}" dt="2021-11-30T19:04:19.865" v="73" actId="164"/>
          <ac:spMkLst>
            <pc:docMk/>
            <pc:sldMk cId="4204869567" sldId="369"/>
            <ac:spMk id="7" creationId="{133E4127-364B-4801-82E3-F588E99EAB4C}"/>
          </ac:spMkLst>
        </pc:spChg>
        <pc:spChg chg="mod">
          <ac:chgData name="John" userId="01d3bb9a-5b9a-43e1-aa56-2ffce74a5fc5" providerId="ADAL" clId="{5FB04305-8AA2-4C91-8728-3C57ECD41900}" dt="2021-11-30T21:16:27.903" v="1217"/>
          <ac:spMkLst>
            <pc:docMk/>
            <pc:sldMk cId="4204869567" sldId="369"/>
            <ac:spMk id="8" creationId="{09D6432E-F026-4149-8CC4-57BE69CA975A}"/>
          </ac:spMkLst>
        </pc:spChg>
        <pc:spChg chg="mod topLvl">
          <ac:chgData name="John" userId="01d3bb9a-5b9a-43e1-aa56-2ffce74a5fc5" providerId="ADAL" clId="{5FB04305-8AA2-4C91-8728-3C57ECD41900}" dt="2021-11-30T21:16:38.650" v="1220"/>
          <ac:spMkLst>
            <pc:docMk/>
            <pc:sldMk cId="4204869567" sldId="369"/>
            <ac:spMk id="9" creationId="{A088A84B-D21C-4BCA-85A1-03A1AA31C27A}"/>
          </ac:spMkLst>
        </pc:spChg>
        <pc:spChg chg="mod topLvl">
          <ac:chgData name="John" userId="01d3bb9a-5b9a-43e1-aa56-2ffce74a5fc5" providerId="ADAL" clId="{5FB04305-8AA2-4C91-8728-3C57ECD41900}" dt="2021-11-30T19:04:50.131" v="76" actId="164"/>
          <ac:spMkLst>
            <pc:docMk/>
            <pc:sldMk cId="4204869567" sldId="369"/>
            <ac:spMk id="12" creationId="{5B9154C0-58BF-4131-8187-A55D0AB34B6A}"/>
          </ac:spMkLst>
        </pc:spChg>
        <pc:spChg chg="mod topLvl">
          <ac:chgData name="John" userId="01d3bb9a-5b9a-43e1-aa56-2ffce74a5fc5" providerId="ADAL" clId="{5FB04305-8AA2-4C91-8728-3C57ECD41900}" dt="2021-11-30T21:16:16.863" v="1213"/>
          <ac:spMkLst>
            <pc:docMk/>
            <pc:sldMk cId="4204869567" sldId="369"/>
            <ac:spMk id="13" creationId="{DB706BD2-21F9-42D6-BC06-5C6C3486774A}"/>
          </ac:spMkLst>
        </pc:spChg>
        <pc:spChg chg="add del mod">
          <ac:chgData name="John" userId="01d3bb9a-5b9a-43e1-aa56-2ffce74a5fc5" providerId="ADAL" clId="{5FB04305-8AA2-4C91-8728-3C57ECD41900}" dt="2021-11-30T19:18:50.550" v="102" actId="478"/>
          <ac:spMkLst>
            <pc:docMk/>
            <pc:sldMk cId="4204869567" sldId="369"/>
            <ac:spMk id="16" creationId="{6B5CCEB7-C7B0-49BA-A556-49195DBD0108}"/>
          </ac:spMkLst>
        </pc:spChg>
        <pc:spChg chg="add del mod">
          <ac:chgData name="John" userId="01d3bb9a-5b9a-43e1-aa56-2ffce74a5fc5" providerId="ADAL" clId="{5FB04305-8AA2-4C91-8728-3C57ECD41900}" dt="2021-11-30T19:53:19.099" v="414" actId="478"/>
          <ac:spMkLst>
            <pc:docMk/>
            <pc:sldMk cId="4204869567" sldId="369"/>
            <ac:spMk id="17" creationId="{D25D4B74-BE04-4632-95F0-6396C8A9EDAF}"/>
          </ac:spMkLst>
        </pc:spChg>
        <pc:spChg chg="add del mod">
          <ac:chgData name="John" userId="01d3bb9a-5b9a-43e1-aa56-2ffce74a5fc5" providerId="ADAL" clId="{5FB04305-8AA2-4C91-8728-3C57ECD41900}" dt="2021-11-30T20:09:39.388" v="484" actId="478"/>
          <ac:spMkLst>
            <pc:docMk/>
            <pc:sldMk cId="4204869567" sldId="369"/>
            <ac:spMk id="19" creationId="{D6992018-951B-4D25-900B-DA35813EDB27}"/>
          </ac:spMkLst>
        </pc:spChg>
        <pc:grpChg chg="add del mod">
          <ac:chgData name="John" userId="01d3bb9a-5b9a-43e1-aa56-2ffce74a5fc5" providerId="ADAL" clId="{5FB04305-8AA2-4C91-8728-3C57ECD41900}" dt="2021-11-30T19:04:32.828" v="74" actId="165"/>
          <ac:grpSpMkLst>
            <pc:docMk/>
            <pc:sldMk cId="4204869567" sldId="369"/>
            <ac:grpSpMk id="4" creationId="{0A3276DD-213A-4541-99A4-CF0060EFAF66}"/>
          </ac:grpSpMkLst>
        </pc:grpChg>
        <pc:grpChg chg="add mod">
          <ac:chgData name="John" userId="01d3bb9a-5b9a-43e1-aa56-2ffce74a5fc5" providerId="ADAL" clId="{5FB04305-8AA2-4C91-8728-3C57ECD41900}" dt="2021-11-30T20:10:09.818" v="490" actId="14100"/>
          <ac:grpSpMkLst>
            <pc:docMk/>
            <pc:sldMk cId="4204869567" sldId="369"/>
            <ac:grpSpMk id="5" creationId="{84A62C0A-3105-4AE4-A0A3-4C396A078322}"/>
          </ac:grpSpMkLst>
        </pc:grpChg>
        <pc:grpChg chg="add mod">
          <ac:chgData name="John" userId="01d3bb9a-5b9a-43e1-aa56-2ffce74a5fc5" providerId="ADAL" clId="{5FB04305-8AA2-4C91-8728-3C57ECD41900}" dt="2021-11-30T20:09:53.223" v="487" actId="1076"/>
          <ac:grpSpMkLst>
            <pc:docMk/>
            <pc:sldMk cId="4204869567" sldId="369"/>
            <ac:grpSpMk id="6" creationId="{CA0A19D1-87AC-47FE-B59F-2F9F10E2CFCB}"/>
          </ac:grpSpMkLst>
        </pc:grpChg>
        <pc:grpChg chg="add mod">
          <ac:chgData name="John" userId="01d3bb9a-5b9a-43e1-aa56-2ffce74a5fc5" providerId="ADAL" clId="{5FB04305-8AA2-4C91-8728-3C57ECD41900}" dt="2021-11-30T20:10:24.338" v="492" actId="14100"/>
          <ac:grpSpMkLst>
            <pc:docMk/>
            <pc:sldMk cId="4204869567" sldId="369"/>
            <ac:grpSpMk id="14" creationId="{CFB0957F-EC60-47F9-A915-48A67417130D}"/>
          </ac:grpSpMkLst>
        </pc:grpChg>
        <pc:graphicFrameChg chg="mod">
          <ac:chgData name="John" userId="01d3bb9a-5b9a-43e1-aa56-2ffce74a5fc5" providerId="ADAL" clId="{5FB04305-8AA2-4C91-8728-3C57ECD41900}" dt="2021-11-30T21:33:10.483" v="1307" actId="20577"/>
          <ac:graphicFrameMkLst>
            <pc:docMk/>
            <pc:sldMk cId="4204869567" sldId="369"/>
            <ac:graphicFrameMk id="10" creationId="{E4F6072D-EBF5-4F3C-B29E-AC073CF9F270}"/>
          </ac:graphicFrameMkLst>
        </pc:graphicFrameChg>
        <pc:graphicFrameChg chg="add del mod">
          <ac:chgData name="John" userId="01d3bb9a-5b9a-43e1-aa56-2ffce74a5fc5" providerId="ADAL" clId="{5FB04305-8AA2-4C91-8728-3C57ECD41900}" dt="2021-11-30T20:11:08.190" v="501" actId="21"/>
          <ac:graphicFrameMkLst>
            <pc:docMk/>
            <pc:sldMk cId="4204869567" sldId="369"/>
            <ac:graphicFrameMk id="20" creationId="{48B8EBEE-9091-46C8-AE8A-68D28706231A}"/>
          </ac:graphicFrameMkLst>
        </pc:graphicFrameChg>
      </pc:sldChg>
      <pc:sldChg chg="addSp delSp modSp mod modAnim">
        <pc:chgData name="John" userId="01d3bb9a-5b9a-43e1-aa56-2ffce74a5fc5" providerId="ADAL" clId="{5FB04305-8AA2-4C91-8728-3C57ECD41900}" dt="2021-11-30T21:32:38.082" v="1287" actId="20577"/>
        <pc:sldMkLst>
          <pc:docMk/>
          <pc:sldMk cId="183345325" sldId="370"/>
        </pc:sldMkLst>
        <pc:spChg chg="add del mod">
          <ac:chgData name="John" userId="01d3bb9a-5b9a-43e1-aa56-2ffce74a5fc5" providerId="ADAL" clId="{5FB04305-8AA2-4C91-8728-3C57ECD41900}" dt="2021-11-30T20:31:55.985" v="602" actId="478"/>
          <ac:spMkLst>
            <pc:docMk/>
            <pc:sldMk cId="183345325" sldId="370"/>
            <ac:spMk id="6" creationId="{6F5E527F-6B23-47BD-97B1-5C1EAAB1D06D}"/>
          </ac:spMkLst>
        </pc:spChg>
        <pc:spChg chg="mod">
          <ac:chgData name="John" userId="01d3bb9a-5b9a-43e1-aa56-2ffce74a5fc5" providerId="ADAL" clId="{5FB04305-8AA2-4C91-8728-3C57ECD41900}" dt="2021-11-30T20:31:57.120" v="603"/>
          <ac:spMkLst>
            <pc:docMk/>
            <pc:sldMk cId="183345325" sldId="370"/>
            <ac:spMk id="8" creationId="{66020A6D-1CCF-4B6D-9017-69D7D569FDD0}"/>
          </ac:spMkLst>
        </pc:spChg>
        <pc:spChg chg="mod">
          <ac:chgData name="John" userId="01d3bb9a-5b9a-43e1-aa56-2ffce74a5fc5" providerId="ADAL" clId="{5FB04305-8AA2-4C91-8728-3C57ECD41900}" dt="2021-11-30T21:16:52.326" v="1223" actId="20577"/>
          <ac:spMkLst>
            <pc:docMk/>
            <pc:sldMk cId="183345325" sldId="370"/>
            <ac:spMk id="9" creationId="{6FB76C33-88E9-46CE-8591-97399028093F}"/>
          </ac:spMkLst>
        </pc:spChg>
        <pc:grpChg chg="add mod">
          <ac:chgData name="John" userId="01d3bb9a-5b9a-43e1-aa56-2ffce74a5fc5" providerId="ADAL" clId="{5FB04305-8AA2-4C91-8728-3C57ECD41900}" dt="2021-11-30T20:32:01.236" v="604" actId="1076"/>
          <ac:grpSpMkLst>
            <pc:docMk/>
            <pc:sldMk cId="183345325" sldId="370"/>
            <ac:grpSpMk id="7" creationId="{0D0C81CD-38AC-4778-BA83-4C00F2B269BB}"/>
          </ac:grpSpMkLst>
        </pc:grpChg>
        <pc:graphicFrameChg chg="mod">
          <ac:chgData name="John" userId="01d3bb9a-5b9a-43e1-aa56-2ffce74a5fc5" providerId="ADAL" clId="{5FB04305-8AA2-4C91-8728-3C57ECD41900}" dt="2021-11-30T21:32:38.082" v="1287" actId="20577"/>
          <ac:graphicFrameMkLst>
            <pc:docMk/>
            <pc:sldMk cId="183345325" sldId="370"/>
            <ac:graphicFrameMk id="10" creationId="{30689F50-55DA-4A2F-8547-07541AA59534}"/>
          </ac:graphicFrameMkLst>
        </pc:graphicFrameChg>
      </pc:sldChg>
      <pc:sldChg chg="modSp mod modAnim">
        <pc:chgData name="John" userId="01d3bb9a-5b9a-43e1-aa56-2ffce74a5fc5" providerId="ADAL" clId="{5FB04305-8AA2-4C91-8728-3C57ECD41900}" dt="2021-11-30T21:52:10.276" v="1714"/>
        <pc:sldMkLst>
          <pc:docMk/>
          <pc:sldMk cId="398455274" sldId="383"/>
        </pc:sldMkLst>
        <pc:spChg chg="mod">
          <ac:chgData name="John" userId="01d3bb9a-5b9a-43e1-aa56-2ffce74a5fc5" providerId="ADAL" clId="{5FB04305-8AA2-4C91-8728-3C57ECD41900}" dt="2021-11-30T21:51:58.974" v="1712" actId="1076"/>
          <ac:spMkLst>
            <pc:docMk/>
            <pc:sldMk cId="398455274" sldId="383"/>
            <ac:spMk id="5" creationId="{B5B7170B-9DF8-4920-9D9D-B41B417854EB}"/>
          </ac:spMkLst>
        </pc:spChg>
        <pc:spChg chg="mod">
          <ac:chgData name="John" userId="01d3bb9a-5b9a-43e1-aa56-2ffce74a5fc5" providerId="ADAL" clId="{5FB04305-8AA2-4C91-8728-3C57ECD41900}" dt="2021-11-30T21:51:56.814" v="1711" actId="14100"/>
          <ac:spMkLst>
            <pc:docMk/>
            <pc:sldMk cId="398455274" sldId="383"/>
            <ac:spMk id="6" creationId="{BC391745-B7F7-4E30-950D-35CE6A966DC6}"/>
          </ac:spMkLst>
        </pc:spChg>
      </pc:sldChg>
      <pc:sldChg chg="addSp delSp modSp modAnim">
        <pc:chgData name="John" userId="01d3bb9a-5b9a-43e1-aa56-2ffce74a5fc5" providerId="ADAL" clId="{5FB04305-8AA2-4C91-8728-3C57ECD41900}" dt="2021-11-30T21:23:18.202" v="1276"/>
        <pc:sldMkLst>
          <pc:docMk/>
          <pc:sldMk cId="459192604" sldId="390"/>
        </pc:sldMkLst>
        <pc:spChg chg="mod topLvl">
          <ac:chgData name="John" userId="01d3bb9a-5b9a-43e1-aa56-2ffce74a5fc5" providerId="ADAL" clId="{5FB04305-8AA2-4C91-8728-3C57ECD41900}" dt="2021-11-30T21:21:48.231" v="1264" actId="164"/>
          <ac:spMkLst>
            <pc:docMk/>
            <pc:sldMk cId="459192604" sldId="390"/>
            <ac:spMk id="11" creationId="{8F6EB141-AA1F-4FF6-A094-750B244CF720}"/>
          </ac:spMkLst>
        </pc:spChg>
        <pc:spChg chg="mod topLvl">
          <ac:chgData name="John" userId="01d3bb9a-5b9a-43e1-aa56-2ffce74a5fc5" providerId="ADAL" clId="{5FB04305-8AA2-4C91-8728-3C57ECD41900}" dt="2021-11-30T21:21:57.544" v="1265" actId="164"/>
          <ac:spMkLst>
            <pc:docMk/>
            <pc:sldMk cId="459192604" sldId="390"/>
            <ac:spMk id="12" creationId="{F8B490C3-8906-4BE6-9BEF-5CED2DF62386}"/>
          </ac:spMkLst>
        </pc:spChg>
        <pc:spChg chg="mod topLvl">
          <ac:chgData name="John" userId="01d3bb9a-5b9a-43e1-aa56-2ffce74a5fc5" providerId="ADAL" clId="{5FB04305-8AA2-4C91-8728-3C57ECD41900}" dt="2021-11-30T21:23:06.002" v="1273" actId="165"/>
          <ac:spMkLst>
            <pc:docMk/>
            <pc:sldMk cId="459192604" sldId="390"/>
            <ac:spMk id="13" creationId="{FBC7D05B-8483-498D-B2D8-387BBE632547}"/>
          </ac:spMkLst>
        </pc:spChg>
        <pc:spChg chg="mod topLvl">
          <ac:chgData name="John" userId="01d3bb9a-5b9a-43e1-aa56-2ffce74a5fc5" providerId="ADAL" clId="{5FB04305-8AA2-4C91-8728-3C57ECD41900}" dt="2021-11-30T21:23:12.900" v="1274" actId="164"/>
          <ac:spMkLst>
            <pc:docMk/>
            <pc:sldMk cId="459192604" sldId="390"/>
            <ac:spMk id="14" creationId="{99834FAC-FD4A-42DD-806D-736A4DBE56A3}"/>
          </ac:spMkLst>
        </pc:spChg>
        <pc:grpChg chg="add mod">
          <ac:chgData name="John" userId="01d3bb9a-5b9a-43e1-aa56-2ffce74a5fc5" providerId="ADAL" clId="{5FB04305-8AA2-4C91-8728-3C57ECD41900}" dt="2021-11-30T21:21:48.231" v="1264" actId="164"/>
          <ac:grpSpMkLst>
            <pc:docMk/>
            <pc:sldMk cId="459192604" sldId="390"/>
            <ac:grpSpMk id="6" creationId="{4140AFD8-68EC-427B-B8C0-8106290013B6}"/>
          </ac:grpSpMkLst>
        </pc:grpChg>
        <pc:grpChg chg="del">
          <ac:chgData name="John" userId="01d3bb9a-5b9a-43e1-aa56-2ffce74a5fc5" providerId="ADAL" clId="{5FB04305-8AA2-4C91-8728-3C57ECD41900}" dt="2021-11-30T21:21:42.173" v="1263" actId="165"/>
          <ac:grpSpMkLst>
            <pc:docMk/>
            <pc:sldMk cId="459192604" sldId="390"/>
            <ac:grpSpMk id="15" creationId="{DFEE5E98-0B36-4DE0-A969-CA879F419845}"/>
          </ac:grpSpMkLst>
        </pc:grpChg>
        <pc:grpChg chg="add mod">
          <ac:chgData name="John" userId="01d3bb9a-5b9a-43e1-aa56-2ffce74a5fc5" providerId="ADAL" clId="{5FB04305-8AA2-4C91-8728-3C57ECD41900}" dt="2021-11-30T21:21:57.544" v="1265" actId="164"/>
          <ac:grpSpMkLst>
            <pc:docMk/>
            <pc:sldMk cId="459192604" sldId="390"/>
            <ac:grpSpMk id="17" creationId="{EE2EADD7-EFFA-411D-A6A8-FFC47B475FA8}"/>
          </ac:grpSpMkLst>
        </pc:grpChg>
        <pc:grpChg chg="add mod topLvl">
          <ac:chgData name="John" userId="01d3bb9a-5b9a-43e1-aa56-2ffce74a5fc5" providerId="ADAL" clId="{5FB04305-8AA2-4C91-8728-3C57ECD41900}" dt="2021-11-30T21:23:06.002" v="1273" actId="165"/>
          <ac:grpSpMkLst>
            <pc:docMk/>
            <pc:sldMk cId="459192604" sldId="390"/>
            <ac:grpSpMk id="18" creationId="{4238289C-9D5E-4C31-AFED-D891C5D3BE85}"/>
          </ac:grpSpMkLst>
        </pc:grpChg>
        <pc:grpChg chg="add del mod">
          <ac:chgData name="John" userId="01d3bb9a-5b9a-43e1-aa56-2ffce74a5fc5" providerId="ADAL" clId="{5FB04305-8AA2-4C91-8728-3C57ECD41900}" dt="2021-11-30T21:23:06.002" v="1273" actId="165"/>
          <ac:grpSpMkLst>
            <pc:docMk/>
            <pc:sldMk cId="459192604" sldId="390"/>
            <ac:grpSpMk id="19" creationId="{39C30791-BA4F-411B-9A1A-137F62725FBC}"/>
          </ac:grpSpMkLst>
        </pc:grpChg>
        <pc:grpChg chg="add mod">
          <ac:chgData name="John" userId="01d3bb9a-5b9a-43e1-aa56-2ffce74a5fc5" providerId="ADAL" clId="{5FB04305-8AA2-4C91-8728-3C57ECD41900}" dt="2021-11-30T21:23:12.900" v="1274" actId="164"/>
          <ac:grpSpMkLst>
            <pc:docMk/>
            <pc:sldMk cId="459192604" sldId="390"/>
            <ac:grpSpMk id="20" creationId="{2CA3EC11-4F53-483B-929E-16FBD787DBCB}"/>
          </ac:grpSpMkLst>
        </pc:grpChg>
        <pc:picChg chg="mod topLvl">
          <ac:chgData name="John" userId="01d3bb9a-5b9a-43e1-aa56-2ffce74a5fc5" providerId="ADAL" clId="{5FB04305-8AA2-4C91-8728-3C57ECD41900}" dt="2021-11-30T21:21:48.231" v="1264" actId="164"/>
          <ac:picMkLst>
            <pc:docMk/>
            <pc:sldMk cId="459192604" sldId="390"/>
            <ac:picMk id="3" creationId="{2EAAA964-97F7-4376-90D6-D655BFACF155}"/>
          </ac:picMkLst>
        </pc:picChg>
        <pc:picChg chg="mod topLvl">
          <ac:chgData name="John" userId="01d3bb9a-5b9a-43e1-aa56-2ffce74a5fc5" providerId="ADAL" clId="{5FB04305-8AA2-4C91-8728-3C57ECD41900}" dt="2021-11-30T21:21:57.544" v="1265" actId="164"/>
          <ac:picMkLst>
            <pc:docMk/>
            <pc:sldMk cId="459192604" sldId="390"/>
            <ac:picMk id="4" creationId="{06669692-49C4-48E6-94B1-10BC3DC3442C}"/>
          </ac:picMkLst>
        </pc:picChg>
        <pc:picChg chg="mod topLvl">
          <ac:chgData name="John" userId="01d3bb9a-5b9a-43e1-aa56-2ffce74a5fc5" providerId="ADAL" clId="{5FB04305-8AA2-4C91-8728-3C57ECD41900}" dt="2021-11-30T21:21:57.544" v="1265" actId="164"/>
          <ac:picMkLst>
            <pc:docMk/>
            <pc:sldMk cId="459192604" sldId="390"/>
            <ac:picMk id="5" creationId="{916C02BA-9BAC-4047-815A-0046A8766C8E}"/>
          </ac:picMkLst>
        </pc:picChg>
        <pc:picChg chg="mod topLvl">
          <ac:chgData name="John" userId="01d3bb9a-5b9a-43e1-aa56-2ffce74a5fc5" providerId="ADAL" clId="{5FB04305-8AA2-4C91-8728-3C57ECD41900}" dt="2021-11-30T21:23:06.002" v="1273" actId="165"/>
          <ac:picMkLst>
            <pc:docMk/>
            <pc:sldMk cId="459192604" sldId="390"/>
            <ac:picMk id="7" creationId="{911FD66B-1D05-4B12-81F1-F0AE1267F967}"/>
          </ac:picMkLst>
        </pc:picChg>
        <pc:picChg chg="mod topLvl">
          <ac:chgData name="John" userId="01d3bb9a-5b9a-43e1-aa56-2ffce74a5fc5" providerId="ADAL" clId="{5FB04305-8AA2-4C91-8728-3C57ECD41900}" dt="2021-11-30T21:23:06.002" v="1273" actId="165"/>
          <ac:picMkLst>
            <pc:docMk/>
            <pc:sldMk cId="459192604" sldId="390"/>
            <ac:picMk id="8" creationId="{53400371-0880-414F-955C-D5A2864687EE}"/>
          </ac:picMkLst>
        </pc:picChg>
        <pc:picChg chg="mod topLvl">
          <ac:chgData name="John" userId="01d3bb9a-5b9a-43e1-aa56-2ffce74a5fc5" providerId="ADAL" clId="{5FB04305-8AA2-4C91-8728-3C57ECD41900}" dt="2021-11-30T21:23:12.900" v="1274" actId="164"/>
          <ac:picMkLst>
            <pc:docMk/>
            <pc:sldMk cId="459192604" sldId="390"/>
            <ac:picMk id="9" creationId="{8891BEF6-DB42-4182-9119-669745835869}"/>
          </ac:picMkLst>
        </pc:picChg>
        <pc:picChg chg="mod topLvl">
          <ac:chgData name="John" userId="01d3bb9a-5b9a-43e1-aa56-2ffce74a5fc5" providerId="ADAL" clId="{5FB04305-8AA2-4C91-8728-3C57ECD41900}" dt="2021-11-30T21:23:12.900" v="1274" actId="164"/>
          <ac:picMkLst>
            <pc:docMk/>
            <pc:sldMk cId="459192604" sldId="390"/>
            <ac:picMk id="10" creationId="{47FB7353-7762-4D01-BBDB-1CBF3EA29A2D}"/>
          </ac:picMkLst>
        </pc:picChg>
      </pc:sldChg>
      <pc:sldChg chg="addSp modSp mod modAnim">
        <pc:chgData name="John" userId="01d3bb9a-5b9a-43e1-aa56-2ffce74a5fc5" providerId="ADAL" clId="{5FB04305-8AA2-4C91-8728-3C57ECD41900}" dt="2021-11-30T21:05:53.299" v="1010"/>
        <pc:sldMkLst>
          <pc:docMk/>
          <pc:sldMk cId="3302355203" sldId="394"/>
        </pc:sldMkLst>
        <pc:spChg chg="mod">
          <ac:chgData name="John" userId="01d3bb9a-5b9a-43e1-aa56-2ffce74a5fc5" providerId="ADAL" clId="{5FB04305-8AA2-4C91-8728-3C57ECD41900}" dt="2021-11-30T21:05:26.685" v="1003" actId="164"/>
          <ac:spMkLst>
            <pc:docMk/>
            <pc:sldMk cId="3302355203" sldId="394"/>
            <ac:spMk id="26" creationId="{EBB28599-BE5A-4DE2-A833-2D1457EAD245}"/>
          </ac:spMkLst>
        </pc:spChg>
        <pc:grpChg chg="add mod">
          <ac:chgData name="John" userId="01d3bb9a-5b9a-43e1-aa56-2ffce74a5fc5" providerId="ADAL" clId="{5FB04305-8AA2-4C91-8728-3C57ECD41900}" dt="2021-11-30T21:05:26.685" v="1003" actId="164"/>
          <ac:grpSpMkLst>
            <pc:docMk/>
            <pc:sldMk cId="3302355203" sldId="394"/>
            <ac:grpSpMk id="3" creationId="{1AC01C2B-7319-46A6-A791-A2BA97F79151}"/>
          </ac:grpSpMkLst>
        </pc:grpChg>
        <pc:picChg chg="mod ord">
          <ac:chgData name="John" userId="01d3bb9a-5b9a-43e1-aa56-2ffce74a5fc5" providerId="ADAL" clId="{5FB04305-8AA2-4C91-8728-3C57ECD41900}" dt="2021-11-30T21:05:19.643" v="1002" actId="167"/>
          <ac:picMkLst>
            <pc:docMk/>
            <pc:sldMk cId="3302355203" sldId="394"/>
            <ac:picMk id="5" creationId="{BC71069B-361D-4C65-949B-F6B3B8B6C9FD}"/>
          </ac:picMkLst>
        </pc:picChg>
        <pc:picChg chg="mod">
          <ac:chgData name="John" userId="01d3bb9a-5b9a-43e1-aa56-2ffce74a5fc5" providerId="ADAL" clId="{5FB04305-8AA2-4C91-8728-3C57ECD41900}" dt="2021-11-30T21:05:26.685" v="1003" actId="164"/>
          <ac:picMkLst>
            <pc:docMk/>
            <pc:sldMk cId="3302355203" sldId="394"/>
            <ac:picMk id="11" creationId="{445D9936-7A57-4768-92AB-2AA57563E0B2}"/>
          </ac:picMkLst>
        </pc:picChg>
      </pc:sldChg>
      <pc:sldChg chg="addSp modSp mod modAnim">
        <pc:chgData name="John" userId="01d3bb9a-5b9a-43e1-aa56-2ffce74a5fc5" providerId="ADAL" clId="{5FB04305-8AA2-4C91-8728-3C57ECD41900}" dt="2021-11-30T21:43:08.096" v="1404"/>
        <pc:sldMkLst>
          <pc:docMk/>
          <pc:sldMk cId="2791725990" sldId="395"/>
        </pc:sldMkLst>
        <pc:spChg chg="mod">
          <ac:chgData name="John" userId="01d3bb9a-5b9a-43e1-aa56-2ffce74a5fc5" providerId="ADAL" clId="{5FB04305-8AA2-4C91-8728-3C57ECD41900}" dt="2021-11-30T21:42:43.503" v="1402" actId="20577"/>
          <ac:spMkLst>
            <pc:docMk/>
            <pc:sldMk cId="2791725990" sldId="395"/>
            <ac:spMk id="2" creationId="{E3739EF2-B5F3-4FC0-996D-1A9BC9676BEE}"/>
          </ac:spMkLst>
        </pc:spChg>
        <pc:spChg chg="mod">
          <ac:chgData name="John" userId="01d3bb9a-5b9a-43e1-aa56-2ffce74a5fc5" providerId="ADAL" clId="{5FB04305-8AA2-4C91-8728-3C57ECD41900}" dt="2021-11-30T21:40:04.018" v="1350" actId="14100"/>
          <ac:spMkLst>
            <pc:docMk/>
            <pc:sldMk cId="2791725990" sldId="395"/>
            <ac:spMk id="7" creationId="{889F12B9-6CE1-46BE-9CE3-128E6A45AF35}"/>
          </ac:spMkLst>
        </pc:spChg>
        <pc:spChg chg="mod">
          <ac:chgData name="John" userId="01d3bb9a-5b9a-43e1-aa56-2ffce74a5fc5" providerId="ADAL" clId="{5FB04305-8AA2-4C91-8728-3C57ECD41900}" dt="2021-11-30T21:40:23.220" v="1356" actId="1076"/>
          <ac:spMkLst>
            <pc:docMk/>
            <pc:sldMk cId="2791725990" sldId="395"/>
            <ac:spMk id="8" creationId="{913B4338-F1DE-4986-910A-288A7A86EA70}"/>
          </ac:spMkLst>
        </pc:spChg>
        <pc:spChg chg="mod">
          <ac:chgData name="John" userId="01d3bb9a-5b9a-43e1-aa56-2ffce74a5fc5" providerId="ADAL" clId="{5FB04305-8AA2-4C91-8728-3C57ECD41900}" dt="2021-11-30T21:41:14.258" v="1366" actId="14100"/>
          <ac:spMkLst>
            <pc:docMk/>
            <pc:sldMk cId="2791725990" sldId="395"/>
            <ac:spMk id="10" creationId="{3D8995D0-A637-4B58-A930-849BE55B56E4}"/>
          </ac:spMkLst>
        </pc:spChg>
        <pc:spChg chg="mod">
          <ac:chgData name="John" userId="01d3bb9a-5b9a-43e1-aa56-2ffce74a5fc5" providerId="ADAL" clId="{5FB04305-8AA2-4C91-8728-3C57ECD41900}" dt="2021-11-30T21:41:23.353" v="1372" actId="20577"/>
          <ac:spMkLst>
            <pc:docMk/>
            <pc:sldMk cId="2791725990" sldId="395"/>
            <ac:spMk id="12" creationId="{EEF223EB-32FA-499B-9FE8-EE903AF43E23}"/>
          </ac:spMkLst>
        </pc:spChg>
        <pc:spChg chg="mod">
          <ac:chgData name="John" userId="01d3bb9a-5b9a-43e1-aa56-2ffce74a5fc5" providerId="ADAL" clId="{5FB04305-8AA2-4C91-8728-3C57ECD41900}" dt="2021-11-30T21:41:42.579" v="1375" actId="14100"/>
          <ac:spMkLst>
            <pc:docMk/>
            <pc:sldMk cId="2791725990" sldId="395"/>
            <ac:spMk id="14" creationId="{AD4CB033-0A2F-4F60-A0AA-D123A3A5DFD3}"/>
          </ac:spMkLst>
        </pc:spChg>
        <pc:spChg chg="mod">
          <ac:chgData name="John" userId="01d3bb9a-5b9a-43e1-aa56-2ffce74a5fc5" providerId="ADAL" clId="{5FB04305-8AA2-4C91-8728-3C57ECD41900}" dt="2021-11-30T21:41:46.795" v="1377" actId="20577"/>
          <ac:spMkLst>
            <pc:docMk/>
            <pc:sldMk cId="2791725990" sldId="395"/>
            <ac:spMk id="15" creationId="{9C01EFC0-40F7-4A67-A84E-1A2164CD579E}"/>
          </ac:spMkLst>
        </pc:spChg>
        <pc:grpChg chg="add mod">
          <ac:chgData name="John" userId="01d3bb9a-5b9a-43e1-aa56-2ffce74a5fc5" providerId="ADAL" clId="{5FB04305-8AA2-4C91-8728-3C57ECD41900}" dt="2021-11-30T21:40:08.316" v="1351" actId="1076"/>
          <ac:grpSpMkLst>
            <pc:docMk/>
            <pc:sldMk cId="2791725990" sldId="395"/>
            <ac:grpSpMk id="6" creationId="{4C727926-0AF5-4BBD-9A81-EC552BB38456}"/>
          </ac:grpSpMkLst>
        </pc:grpChg>
        <pc:grpChg chg="add mod">
          <ac:chgData name="John" userId="01d3bb9a-5b9a-43e1-aa56-2ffce74a5fc5" providerId="ADAL" clId="{5FB04305-8AA2-4C91-8728-3C57ECD41900}" dt="2021-11-30T21:40:31.464" v="1358" actId="1076"/>
          <ac:grpSpMkLst>
            <pc:docMk/>
            <pc:sldMk cId="2791725990" sldId="395"/>
            <ac:grpSpMk id="9" creationId="{1B7793B2-C666-407C-AFD8-53D9405531D0}"/>
          </ac:grpSpMkLst>
        </pc:grpChg>
        <pc:grpChg chg="add mod">
          <ac:chgData name="John" userId="01d3bb9a-5b9a-43e1-aa56-2ffce74a5fc5" providerId="ADAL" clId="{5FB04305-8AA2-4C91-8728-3C57ECD41900}" dt="2021-11-30T21:41:38.325" v="1374" actId="1076"/>
          <ac:grpSpMkLst>
            <pc:docMk/>
            <pc:sldMk cId="2791725990" sldId="395"/>
            <ac:grpSpMk id="13" creationId="{FBD4B131-7A33-4F1F-865B-15395A5ABCDA}"/>
          </ac:grpSpMkLst>
        </pc:grpChg>
      </pc:sldChg>
      <pc:sldChg chg="modSp mod">
        <pc:chgData name="John" userId="01d3bb9a-5b9a-43e1-aa56-2ffce74a5fc5" providerId="ADAL" clId="{5FB04305-8AA2-4C91-8728-3C57ECD41900}" dt="2021-11-30T21:32:47.158" v="1297" actId="20577"/>
        <pc:sldMkLst>
          <pc:docMk/>
          <pc:sldMk cId="2008421511" sldId="397"/>
        </pc:sldMkLst>
        <pc:graphicFrameChg chg="mod">
          <ac:chgData name="John" userId="01d3bb9a-5b9a-43e1-aa56-2ffce74a5fc5" providerId="ADAL" clId="{5FB04305-8AA2-4C91-8728-3C57ECD41900}" dt="2021-11-30T21:32:47.158" v="1297" actId="20577"/>
          <ac:graphicFrameMkLst>
            <pc:docMk/>
            <pc:sldMk cId="2008421511" sldId="397"/>
            <ac:graphicFrameMk id="10" creationId="{C41C66AF-5D83-401F-A1B1-CDB006C673C8}"/>
          </ac:graphicFrameMkLst>
        </pc:graphicFrameChg>
      </pc:sldChg>
      <pc:sldChg chg="addSp delSp modSp add mod">
        <pc:chgData name="John" userId="01d3bb9a-5b9a-43e1-aa56-2ffce74a5fc5" providerId="ADAL" clId="{5FB04305-8AA2-4C91-8728-3C57ECD41900}" dt="2021-11-30T20:07:00.052" v="470" actId="1076"/>
        <pc:sldMkLst>
          <pc:docMk/>
          <pc:sldMk cId="899915240" sldId="400"/>
        </pc:sldMkLst>
        <pc:spChg chg="mod">
          <ac:chgData name="John" userId="01d3bb9a-5b9a-43e1-aa56-2ffce74a5fc5" providerId="ADAL" clId="{5FB04305-8AA2-4C91-8728-3C57ECD41900}" dt="2021-11-30T18:30:07.835" v="25" actId="20577"/>
          <ac:spMkLst>
            <pc:docMk/>
            <pc:sldMk cId="899915240" sldId="400"/>
            <ac:spMk id="2" creationId="{E3739EF2-B5F3-4FC0-996D-1A9BC9676BEE}"/>
          </ac:spMkLst>
        </pc:spChg>
        <pc:spChg chg="add mod">
          <ac:chgData name="John" userId="01d3bb9a-5b9a-43e1-aa56-2ffce74a5fc5" providerId="ADAL" clId="{5FB04305-8AA2-4C91-8728-3C57ECD41900}" dt="2021-11-30T19:26:29.096" v="154" actId="14100"/>
          <ac:spMkLst>
            <pc:docMk/>
            <pc:sldMk cId="899915240" sldId="400"/>
            <ac:spMk id="6" creationId="{5F62CD86-DF4B-476A-850F-656199309B56}"/>
          </ac:spMkLst>
        </pc:spChg>
        <pc:spChg chg="add mod">
          <ac:chgData name="John" userId="01d3bb9a-5b9a-43e1-aa56-2ffce74a5fc5" providerId="ADAL" clId="{5FB04305-8AA2-4C91-8728-3C57ECD41900}" dt="2021-11-30T19:34:08.877" v="329" actId="20577"/>
          <ac:spMkLst>
            <pc:docMk/>
            <pc:sldMk cId="899915240" sldId="400"/>
            <ac:spMk id="21" creationId="{D079370E-8603-4D7A-8AC2-C00C81F397E4}"/>
          </ac:spMkLst>
        </pc:spChg>
        <pc:spChg chg="add mod">
          <ac:chgData name="John" userId="01d3bb9a-5b9a-43e1-aa56-2ffce74a5fc5" providerId="ADAL" clId="{5FB04305-8AA2-4C91-8728-3C57ECD41900}" dt="2021-11-30T19:27:43.250" v="235" actId="20577"/>
          <ac:spMkLst>
            <pc:docMk/>
            <pc:sldMk cId="899915240" sldId="400"/>
            <ac:spMk id="22" creationId="{58AA3430-90F8-4BC1-8F21-1EE1773945D8}"/>
          </ac:spMkLst>
        </pc:spChg>
        <pc:spChg chg="add mod">
          <ac:chgData name="John" userId="01d3bb9a-5b9a-43e1-aa56-2ffce74a5fc5" providerId="ADAL" clId="{5FB04305-8AA2-4C91-8728-3C57ECD41900}" dt="2021-11-30T19:31:58.822" v="301" actId="20577"/>
          <ac:spMkLst>
            <pc:docMk/>
            <pc:sldMk cId="899915240" sldId="400"/>
            <ac:spMk id="23" creationId="{2EA4566A-1558-4B64-A703-EA9B44631C03}"/>
          </ac:spMkLst>
        </pc:spChg>
        <pc:spChg chg="add mod">
          <ac:chgData name="John" userId="01d3bb9a-5b9a-43e1-aa56-2ffce74a5fc5" providerId="ADAL" clId="{5FB04305-8AA2-4C91-8728-3C57ECD41900}" dt="2021-11-30T19:33:16.103" v="321" actId="20577"/>
          <ac:spMkLst>
            <pc:docMk/>
            <pc:sldMk cId="899915240" sldId="400"/>
            <ac:spMk id="24" creationId="{C4A405BC-D853-4CAA-83C9-8704CB414BA7}"/>
          </ac:spMkLst>
        </pc:spChg>
        <pc:spChg chg="add del mod">
          <ac:chgData name="John" userId="01d3bb9a-5b9a-43e1-aa56-2ffce74a5fc5" providerId="ADAL" clId="{5FB04305-8AA2-4C91-8728-3C57ECD41900}" dt="2021-11-30T19:55:55.400" v="422" actId="478"/>
          <ac:spMkLst>
            <pc:docMk/>
            <pc:sldMk cId="899915240" sldId="400"/>
            <ac:spMk id="25" creationId="{3C784158-CB81-4072-8F55-7110659A8C17}"/>
          </ac:spMkLst>
        </pc:spChg>
        <pc:spChg chg="add del mod">
          <ac:chgData name="John" userId="01d3bb9a-5b9a-43e1-aa56-2ffce74a5fc5" providerId="ADAL" clId="{5FB04305-8AA2-4C91-8728-3C57ECD41900}" dt="2021-11-30T19:55:55.400" v="422" actId="478"/>
          <ac:spMkLst>
            <pc:docMk/>
            <pc:sldMk cId="899915240" sldId="400"/>
            <ac:spMk id="26" creationId="{11F9CBA5-3EB0-4835-88D2-1F845F91B12E}"/>
          </ac:spMkLst>
        </pc:spChg>
        <pc:spChg chg="add del mod">
          <ac:chgData name="John" userId="01d3bb9a-5b9a-43e1-aa56-2ffce74a5fc5" providerId="ADAL" clId="{5FB04305-8AA2-4C91-8728-3C57ECD41900}" dt="2021-11-30T19:55:55.400" v="422" actId="478"/>
          <ac:spMkLst>
            <pc:docMk/>
            <pc:sldMk cId="899915240" sldId="400"/>
            <ac:spMk id="27" creationId="{417B357E-9A27-4519-B37D-A3E75BFF7CC2}"/>
          </ac:spMkLst>
        </pc:spChg>
        <pc:spChg chg="add del mod">
          <ac:chgData name="John" userId="01d3bb9a-5b9a-43e1-aa56-2ffce74a5fc5" providerId="ADAL" clId="{5FB04305-8AA2-4C91-8728-3C57ECD41900}" dt="2021-11-30T19:55:55.400" v="422" actId="478"/>
          <ac:spMkLst>
            <pc:docMk/>
            <pc:sldMk cId="899915240" sldId="400"/>
            <ac:spMk id="28" creationId="{62AC3B85-8C27-48C1-B6A9-771401FA8F21}"/>
          </ac:spMkLst>
        </pc:spChg>
        <pc:spChg chg="add del mod">
          <ac:chgData name="John" userId="01d3bb9a-5b9a-43e1-aa56-2ffce74a5fc5" providerId="ADAL" clId="{5FB04305-8AA2-4C91-8728-3C57ECD41900}" dt="2021-11-30T19:55:55.400" v="422" actId="478"/>
          <ac:spMkLst>
            <pc:docMk/>
            <pc:sldMk cId="899915240" sldId="400"/>
            <ac:spMk id="29" creationId="{B2274427-454F-4825-9681-FBBA39C11F50}"/>
          </ac:spMkLst>
        </pc:spChg>
        <pc:grpChg chg="del">
          <ac:chgData name="John" userId="01d3bb9a-5b9a-43e1-aa56-2ffce74a5fc5" providerId="ADAL" clId="{5FB04305-8AA2-4C91-8728-3C57ECD41900}" dt="2021-11-30T18:30:12.888" v="26" actId="478"/>
          <ac:grpSpMkLst>
            <pc:docMk/>
            <pc:sldMk cId="899915240" sldId="400"/>
            <ac:grpSpMk id="15" creationId="{DFEE5E98-0B36-4DE0-A969-CA879F419845}"/>
          </ac:grpSpMkLst>
        </pc:grpChg>
        <pc:picChg chg="add mod">
          <ac:chgData name="John" userId="01d3bb9a-5b9a-43e1-aa56-2ffce74a5fc5" providerId="ADAL" clId="{5FB04305-8AA2-4C91-8728-3C57ECD41900}" dt="2021-11-30T19:25:08.353" v="125" actId="1076"/>
          <ac:picMkLst>
            <pc:docMk/>
            <pc:sldMk cId="899915240" sldId="400"/>
            <ac:picMk id="17" creationId="{DD641CEC-03F5-4B9B-B522-318D13BA4608}"/>
          </ac:picMkLst>
        </pc:picChg>
        <pc:picChg chg="add mod">
          <ac:chgData name="John" userId="01d3bb9a-5b9a-43e1-aa56-2ffce74a5fc5" providerId="ADAL" clId="{5FB04305-8AA2-4C91-8728-3C57ECD41900}" dt="2021-11-30T19:25:13.186" v="127" actId="1076"/>
          <ac:picMkLst>
            <pc:docMk/>
            <pc:sldMk cId="899915240" sldId="400"/>
            <ac:picMk id="18" creationId="{DB80CCBD-9994-4BF5-8536-329514A981D6}"/>
          </ac:picMkLst>
        </pc:picChg>
        <pc:picChg chg="add mod">
          <ac:chgData name="John" userId="01d3bb9a-5b9a-43e1-aa56-2ffce74a5fc5" providerId="ADAL" clId="{5FB04305-8AA2-4C91-8728-3C57ECD41900}" dt="2021-11-30T19:25:16.397" v="128" actId="1076"/>
          <ac:picMkLst>
            <pc:docMk/>
            <pc:sldMk cId="899915240" sldId="400"/>
            <ac:picMk id="19" creationId="{2A26707A-3741-4121-B2D9-9B786A1BB420}"/>
          </ac:picMkLst>
        </pc:picChg>
        <pc:picChg chg="add mod">
          <ac:chgData name="John" userId="01d3bb9a-5b9a-43e1-aa56-2ffce74a5fc5" providerId="ADAL" clId="{5FB04305-8AA2-4C91-8728-3C57ECD41900}" dt="2021-11-30T19:25:19.677" v="129" actId="1076"/>
          <ac:picMkLst>
            <pc:docMk/>
            <pc:sldMk cId="899915240" sldId="400"/>
            <ac:picMk id="20" creationId="{F0D04868-EA69-452E-B6FD-D18B5591DA2D}"/>
          </ac:picMkLst>
        </pc:picChg>
        <pc:picChg chg="add mod">
          <ac:chgData name="John" userId="01d3bb9a-5b9a-43e1-aa56-2ffce74a5fc5" providerId="ADAL" clId="{5FB04305-8AA2-4C91-8728-3C57ECD41900}" dt="2021-11-30T20:02:03.313" v="427" actId="1076"/>
          <ac:picMkLst>
            <pc:docMk/>
            <pc:sldMk cId="899915240" sldId="400"/>
            <ac:picMk id="30" creationId="{1E04A8BD-D63E-4910-A586-FC668673299B}"/>
          </ac:picMkLst>
        </pc:picChg>
        <pc:picChg chg="add mod">
          <ac:chgData name="John" userId="01d3bb9a-5b9a-43e1-aa56-2ffce74a5fc5" providerId="ADAL" clId="{5FB04305-8AA2-4C91-8728-3C57ECD41900}" dt="2021-11-30T20:06:32.678" v="458" actId="1076"/>
          <ac:picMkLst>
            <pc:docMk/>
            <pc:sldMk cId="899915240" sldId="400"/>
            <ac:picMk id="31" creationId="{261E22F6-9047-408D-88B9-1F41EE53B8D3}"/>
          </ac:picMkLst>
        </pc:picChg>
        <pc:picChg chg="add mod">
          <ac:chgData name="John" userId="01d3bb9a-5b9a-43e1-aa56-2ffce74a5fc5" providerId="ADAL" clId="{5FB04305-8AA2-4C91-8728-3C57ECD41900}" dt="2021-11-30T20:06:58.803" v="469" actId="1076"/>
          <ac:picMkLst>
            <pc:docMk/>
            <pc:sldMk cId="899915240" sldId="400"/>
            <ac:picMk id="32" creationId="{709D5654-E1FD-4003-9530-4326A5BD7BF1}"/>
          </ac:picMkLst>
        </pc:picChg>
        <pc:picChg chg="add mod">
          <ac:chgData name="John" userId="01d3bb9a-5b9a-43e1-aa56-2ffce74a5fc5" providerId="ADAL" clId="{5FB04305-8AA2-4C91-8728-3C57ECD41900}" dt="2021-11-30T20:06:52.666" v="466" actId="1076"/>
          <ac:picMkLst>
            <pc:docMk/>
            <pc:sldMk cId="899915240" sldId="400"/>
            <ac:picMk id="33" creationId="{CEEA3F1A-0C36-4713-A2FB-889424DEECC8}"/>
          </ac:picMkLst>
        </pc:picChg>
        <pc:picChg chg="add mod">
          <ac:chgData name="John" userId="01d3bb9a-5b9a-43e1-aa56-2ffce74a5fc5" providerId="ADAL" clId="{5FB04305-8AA2-4C91-8728-3C57ECD41900}" dt="2021-11-30T20:07:00.052" v="470" actId="1076"/>
          <ac:picMkLst>
            <pc:docMk/>
            <pc:sldMk cId="899915240" sldId="400"/>
            <ac:picMk id="35" creationId="{FC61698B-90B9-4C3D-AD8D-71A28553E053}"/>
          </ac:picMkLst>
        </pc:picChg>
        <pc:picChg chg="mod">
          <ac:chgData name="John" userId="01d3bb9a-5b9a-43e1-aa56-2ffce74a5fc5" providerId="ADAL" clId="{5FB04305-8AA2-4C91-8728-3C57ECD41900}" dt="2021-11-30T20:06:31.220" v="457" actId="1076"/>
          <ac:picMkLst>
            <pc:docMk/>
            <pc:sldMk cId="899915240" sldId="400"/>
            <ac:picMk id="1026" creationId="{64458A96-C649-4170-8C3F-CFA379028B06}"/>
          </ac:picMkLst>
        </pc:picChg>
      </pc:sldChg>
      <pc:sldChg chg="add del">
        <pc:chgData name="John" userId="01d3bb9a-5b9a-43e1-aa56-2ffce74a5fc5" providerId="ADAL" clId="{5FB04305-8AA2-4C91-8728-3C57ECD41900}" dt="2021-11-30T19:07:20.618" v="86" actId="47"/>
        <pc:sldMkLst>
          <pc:docMk/>
          <pc:sldMk cId="1234667502" sldId="401"/>
        </pc:sldMkLst>
      </pc:sldChg>
      <pc:sldChg chg="addSp delSp modSp add del mod delAnim">
        <pc:chgData name="John" userId="01d3bb9a-5b9a-43e1-aa56-2ffce74a5fc5" providerId="ADAL" clId="{5FB04305-8AA2-4C91-8728-3C57ECD41900}" dt="2021-11-30T19:53:05.086" v="410" actId="47"/>
        <pc:sldMkLst>
          <pc:docMk/>
          <pc:sldMk cId="1260254346" sldId="401"/>
        </pc:sldMkLst>
        <pc:grpChg chg="del">
          <ac:chgData name="John" userId="01d3bb9a-5b9a-43e1-aa56-2ffce74a5fc5" providerId="ADAL" clId="{5FB04305-8AA2-4C91-8728-3C57ECD41900}" dt="2021-11-30T19:14:44.664" v="95" actId="478"/>
          <ac:grpSpMkLst>
            <pc:docMk/>
            <pc:sldMk cId="1260254346" sldId="401"/>
            <ac:grpSpMk id="5" creationId="{84A62C0A-3105-4AE4-A0A3-4C396A078322}"/>
          </ac:grpSpMkLst>
        </pc:grpChg>
        <pc:grpChg chg="del">
          <ac:chgData name="John" userId="01d3bb9a-5b9a-43e1-aa56-2ffce74a5fc5" providerId="ADAL" clId="{5FB04305-8AA2-4C91-8728-3C57ECD41900}" dt="2021-11-30T19:14:43.714" v="94" actId="478"/>
          <ac:grpSpMkLst>
            <pc:docMk/>
            <pc:sldMk cId="1260254346" sldId="401"/>
            <ac:grpSpMk id="6" creationId="{CA0A19D1-87AC-47FE-B59F-2F9F10E2CFCB}"/>
          </ac:grpSpMkLst>
        </pc:grpChg>
        <pc:grpChg chg="del">
          <ac:chgData name="John" userId="01d3bb9a-5b9a-43e1-aa56-2ffce74a5fc5" providerId="ADAL" clId="{5FB04305-8AA2-4C91-8728-3C57ECD41900}" dt="2021-11-30T19:14:45.382" v="96" actId="478"/>
          <ac:grpSpMkLst>
            <pc:docMk/>
            <pc:sldMk cId="1260254346" sldId="401"/>
            <ac:grpSpMk id="14" creationId="{CFB0957F-EC60-47F9-A915-48A67417130D}"/>
          </ac:grpSpMkLst>
        </pc:grpChg>
        <pc:graphicFrameChg chg="mod">
          <ac:chgData name="John" userId="01d3bb9a-5b9a-43e1-aa56-2ffce74a5fc5" providerId="ADAL" clId="{5FB04305-8AA2-4C91-8728-3C57ECD41900}" dt="2021-11-30T19:18:32.922" v="100"/>
          <ac:graphicFrameMkLst>
            <pc:docMk/>
            <pc:sldMk cId="1260254346" sldId="401"/>
            <ac:graphicFrameMk id="10" creationId="{E4F6072D-EBF5-4F3C-B29E-AC073CF9F270}"/>
          </ac:graphicFrameMkLst>
        </pc:graphicFrameChg>
        <pc:cxnChg chg="add del mod">
          <ac:chgData name="John" userId="01d3bb9a-5b9a-43e1-aa56-2ffce74a5fc5" providerId="ADAL" clId="{5FB04305-8AA2-4C91-8728-3C57ECD41900}" dt="2021-11-30T19:51:09.790" v="395" actId="478"/>
          <ac:cxnSpMkLst>
            <pc:docMk/>
            <pc:sldMk cId="1260254346" sldId="401"/>
            <ac:cxnSpMk id="15" creationId="{AFF884BE-30D5-4FD1-8927-28D966995A98}"/>
          </ac:cxnSpMkLst>
        </pc:cxnChg>
      </pc:sldChg>
      <pc:sldChg chg="addSp delSp modSp add mod delAnim modAnim">
        <pc:chgData name="John" userId="01d3bb9a-5b9a-43e1-aa56-2ffce74a5fc5" providerId="ADAL" clId="{5FB04305-8AA2-4C91-8728-3C57ECD41900}" dt="2021-11-30T21:39:39.308" v="1346" actId="27918"/>
        <pc:sldMkLst>
          <pc:docMk/>
          <pc:sldMk cId="932976592" sldId="403"/>
        </pc:sldMkLst>
        <pc:spChg chg="del">
          <ac:chgData name="John" userId="01d3bb9a-5b9a-43e1-aa56-2ffce74a5fc5" providerId="ADAL" clId="{5FB04305-8AA2-4C91-8728-3C57ECD41900}" dt="2021-11-30T20:10:35.462" v="493" actId="478"/>
          <ac:spMkLst>
            <pc:docMk/>
            <pc:sldMk cId="932976592" sldId="403"/>
            <ac:spMk id="2" creationId="{E3739EF2-B5F3-4FC0-996D-1A9BC9676BEE}"/>
          </ac:spMkLst>
        </pc:spChg>
        <pc:spChg chg="mod">
          <ac:chgData name="John" userId="01d3bb9a-5b9a-43e1-aa56-2ffce74a5fc5" providerId="ADAL" clId="{5FB04305-8AA2-4C91-8728-3C57ECD41900}" dt="2021-11-30T20:08:50.563" v="479" actId="14100"/>
          <ac:spMkLst>
            <pc:docMk/>
            <pc:sldMk cId="932976592" sldId="403"/>
            <ac:spMk id="16" creationId="{604B4566-8FD0-4D32-90A1-EFC68BEA49A9}"/>
          </ac:spMkLst>
        </pc:spChg>
        <pc:spChg chg="mod">
          <ac:chgData name="John" userId="01d3bb9a-5b9a-43e1-aa56-2ffce74a5fc5" providerId="ADAL" clId="{5FB04305-8AA2-4C91-8728-3C57ECD41900}" dt="2021-11-30T21:15:59.301" v="1210"/>
          <ac:spMkLst>
            <pc:docMk/>
            <pc:sldMk cId="932976592" sldId="403"/>
            <ac:spMk id="17" creationId="{0EE7AA81-2265-4354-B3A0-FDF87B4290DC}"/>
          </ac:spMkLst>
        </pc:spChg>
        <pc:spChg chg="add del mod">
          <ac:chgData name="John" userId="01d3bb9a-5b9a-43e1-aa56-2ffce74a5fc5" providerId="ADAL" clId="{5FB04305-8AA2-4C91-8728-3C57ECD41900}" dt="2021-11-30T20:10:38.015" v="494" actId="478"/>
          <ac:spMkLst>
            <pc:docMk/>
            <pc:sldMk cId="932976592" sldId="403"/>
            <ac:spMk id="20" creationId="{0DA44AA0-1512-4787-B30D-96E4584B3F78}"/>
          </ac:spMkLst>
        </pc:spChg>
        <pc:spChg chg="add mod topLvl">
          <ac:chgData name="John" userId="01d3bb9a-5b9a-43e1-aa56-2ffce74a5fc5" providerId="ADAL" clId="{5FB04305-8AA2-4C91-8728-3C57ECD41900}" dt="2021-11-30T20:41:41.076" v="866" actId="165"/>
          <ac:spMkLst>
            <pc:docMk/>
            <pc:sldMk cId="932976592" sldId="403"/>
            <ac:spMk id="29" creationId="{274E25C3-40D4-47DF-88F6-0347B4FA9599}"/>
          </ac:spMkLst>
        </pc:spChg>
        <pc:spChg chg="add mod topLvl">
          <ac:chgData name="John" userId="01d3bb9a-5b9a-43e1-aa56-2ffce74a5fc5" providerId="ADAL" clId="{5FB04305-8AA2-4C91-8728-3C57ECD41900}" dt="2021-11-30T20:41:41.076" v="866" actId="165"/>
          <ac:spMkLst>
            <pc:docMk/>
            <pc:sldMk cId="932976592" sldId="403"/>
            <ac:spMk id="30" creationId="{05D5BC57-D480-4FF0-8D32-CD81391D1D85}"/>
          </ac:spMkLst>
        </pc:spChg>
        <pc:spChg chg="add mod topLvl">
          <ac:chgData name="John" userId="01d3bb9a-5b9a-43e1-aa56-2ffce74a5fc5" providerId="ADAL" clId="{5FB04305-8AA2-4C91-8728-3C57ECD41900}" dt="2021-11-30T20:41:41.076" v="866" actId="165"/>
          <ac:spMkLst>
            <pc:docMk/>
            <pc:sldMk cId="932976592" sldId="403"/>
            <ac:spMk id="32" creationId="{DE56B28F-8870-465D-83E8-E8E4CBCAA20B}"/>
          </ac:spMkLst>
        </pc:spChg>
        <pc:grpChg chg="del">
          <ac:chgData name="John" userId="01d3bb9a-5b9a-43e1-aa56-2ffce74a5fc5" providerId="ADAL" clId="{5FB04305-8AA2-4C91-8728-3C57ECD41900}" dt="2021-11-30T19:53:26.075" v="417" actId="478"/>
          <ac:grpSpMkLst>
            <pc:docMk/>
            <pc:sldMk cId="932976592" sldId="403"/>
            <ac:grpSpMk id="5" creationId="{84A62C0A-3105-4AE4-A0A3-4C396A078322}"/>
          </ac:grpSpMkLst>
        </pc:grpChg>
        <pc:grpChg chg="del">
          <ac:chgData name="John" userId="01d3bb9a-5b9a-43e1-aa56-2ffce74a5fc5" providerId="ADAL" clId="{5FB04305-8AA2-4C91-8728-3C57ECD41900}" dt="2021-11-30T19:53:25.094" v="416" actId="478"/>
          <ac:grpSpMkLst>
            <pc:docMk/>
            <pc:sldMk cId="932976592" sldId="403"/>
            <ac:grpSpMk id="6" creationId="{CA0A19D1-87AC-47FE-B59F-2F9F10E2CFCB}"/>
          </ac:grpSpMkLst>
        </pc:grpChg>
        <pc:grpChg chg="del">
          <ac:chgData name="John" userId="01d3bb9a-5b9a-43e1-aa56-2ffce74a5fc5" providerId="ADAL" clId="{5FB04305-8AA2-4C91-8728-3C57ECD41900}" dt="2021-11-30T19:53:32.727" v="418" actId="478"/>
          <ac:grpSpMkLst>
            <pc:docMk/>
            <pc:sldMk cId="932976592" sldId="403"/>
            <ac:grpSpMk id="14" creationId="{CFB0957F-EC60-47F9-A915-48A67417130D}"/>
          </ac:grpSpMkLst>
        </pc:grpChg>
        <pc:grpChg chg="add mod ord">
          <ac:chgData name="John" userId="01d3bb9a-5b9a-43e1-aa56-2ffce74a5fc5" providerId="ADAL" clId="{5FB04305-8AA2-4C91-8728-3C57ECD41900}" dt="2021-11-30T20:15:43.655" v="539" actId="1076"/>
          <ac:grpSpMkLst>
            <pc:docMk/>
            <pc:sldMk cId="932976592" sldId="403"/>
            <ac:grpSpMk id="15" creationId="{B0C6A781-1771-4E6F-A6C6-039A4B5A37EB}"/>
          </ac:grpSpMkLst>
        </pc:grpChg>
        <pc:grpChg chg="add del mod">
          <ac:chgData name="John" userId="01d3bb9a-5b9a-43e1-aa56-2ffce74a5fc5" providerId="ADAL" clId="{5FB04305-8AA2-4C91-8728-3C57ECD41900}" dt="2021-11-30T20:41:41.076" v="866" actId="165"/>
          <ac:grpSpMkLst>
            <pc:docMk/>
            <pc:sldMk cId="932976592" sldId="403"/>
            <ac:grpSpMk id="33" creationId="{484B67ED-5026-4F98-A375-9C7C9082B607}"/>
          </ac:grpSpMkLst>
        </pc:grpChg>
        <pc:graphicFrameChg chg="del mod">
          <ac:chgData name="John" userId="01d3bb9a-5b9a-43e1-aa56-2ffce74a5fc5" providerId="ADAL" clId="{5FB04305-8AA2-4C91-8728-3C57ECD41900}" dt="2021-11-30T20:10:57.219" v="496" actId="21"/>
          <ac:graphicFrameMkLst>
            <pc:docMk/>
            <pc:sldMk cId="932976592" sldId="403"/>
            <ac:graphicFrameMk id="10" creationId="{E4F6072D-EBF5-4F3C-B29E-AC073CF9F270}"/>
          </ac:graphicFrameMkLst>
        </pc:graphicFrameChg>
        <pc:graphicFrameChg chg="add del mod">
          <ac:chgData name="John" userId="01d3bb9a-5b9a-43e1-aa56-2ffce74a5fc5" providerId="ADAL" clId="{5FB04305-8AA2-4C91-8728-3C57ECD41900}" dt="2021-11-30T20:11:22.781" v="504" actId="21"/>
          <ac:graphicFrameMkLst>
            <pc:docMk/>
            <pc:sldMk cId="932976592" sldId="403"/>
            <ac:graphicFrameMk id="21" creationId="{9343E718-506A-49B9-8EC0-01C68EBDCC37}"/>
          </ac:graphicFrameMkLst>
        </pc:graphicFrameChg>
        <pc:graphicFrameChg chg="add del mod">
          <ac:chgData name="John" userId="01d3bb9a-5b9a-43e1-aa56-2ffce74a5fc5" providerId="ADAL" clId="{5FB04305-8AA2-4C91-8728-3C57ECD41900}" dt="2021-11-30T20:15:01.163" v="525" actId="21"/>
          <ac:graphicFrameMkLst>
            <pc:docMk/>
            <pc:sldMk cId="932976592" sldId="403"/>
            <ac:graphicFrameMk id="22" creationId="{497A6885-6C1D-49F6-BEAD-A02AD83CB541}"/>
          </ac:graphicFrameMkLst>
        </pc:graphicFrameChg>
        <pc:graphicFrameChg chg="add del mod">
          <ac:chgData name="John" userId="01d3bb9a-5b9a-43e1-aa56-2ffce74a5fc5" providerId="ADAL" clId="{5FB04305-8AA2-4C91-8728-3C57ECD41900}" dt="2021-11-30T20:15:15.582" v="531" actId="21"/>
          <ac:graphicFrameMkLst>
            <pc:docMk/>
            <pc:sldMk cId="932976592" sldId="403"/>
            <ac:graphicFrameMk id="27" creationId="{18B5C366-54B6-48C6-9350-1CCCAB6ED150}"/>
          </ac:graphicFrameMkLst>
        </pc:graphicFrameChg>
        <pc:graphicFrameChg chg="add del mod">
          <ac:chgData name="John" userId="01d3bb9a-5b9a-43e1-aa56-2ffce74a5fc5" providerId="ADAL" clId="{5FB04305-8AA2-4C91-8728-3C57ECD41900}" dt="2021-11-30T21:33:24.957" v="1317" actId="20577"/>
          <ac:graphicFrameMkLst>
            <pc:docMk/>
            <pc:sldMk cId="932976592" sldId="403"/>
            <ac:graphicFrameMk id="28" creationId="{5735EB9B-D145-429B-9A29-0AA9B7AFAEF8}"/>
          </ac:graphicFrameMkLst>
        </pc:graphicFrameChg>
        <pc:cxnChg chg="add del mod">
          <ac:chgData name="John" userId="01d3bb9a-5b9a-43e1-aa56-2ffce74a5fc5" providerId="ADAL" clId="{5FB04305-8AA2-4C91-8728-3C57ECD41900}" dt="2021-11-30T20:08:41.762" v="477" actId="478"/>
          <ac:cxnSpMkLst>
            <pc:docMk/>
            <pc:sldMk cId="932976592" sldId="403"/>
            <ac:cxnSpMk id="18" creationId="{C770EFA4-1F88-47EF-BF39-AB69CE902E13}"/>
          </ac:cxnSpMkLst>
        </pc:cxnChg>
        <pc:cxnChg chg="add mod ord topLvl">
          <ac:chgData name="John" userId="01d3bb9a-5b9a-43e1-aa56-2ffce74a5fc5" providerId="ADAL" clId="{5FB04305-8AA2-4C91-8728-3C57ECD41900}" dt="2021-11-30T20:41:41.076" v="866" actId="165"/>
          <ac:cxnSpMkLst>
            <pc:docMk/>
            <pc:sldMk cId="932976592" sldId="403"/>
            <ac:cxnSpMk id="24" creationId="{264D6BC7-05B1-4A75-8EE1-29F87F61DDDE}"/>
          </ac:cxnSpMkLst>
        </pc:cxnChg>
        <pc:cxnChg chg="add mod ord topLvl">
          <ac:chgData name="John" userId="01d3bb9a-5b9a-43e1-aa56-2ffce74a5fc5" providerId="ADAL" clId="{5FB04305-8AA2-4C91-8728-3C57ECD41900}" dt="2021-11-30T20:41:41.076" v="866" actId="165"/>
          <ac:cxnSpMkLst>
            <pc:docMk/>
            <pc:sldMk cId="932976592" sldId="403"/>
            <ac:cxnSpMk id="25" creationId="{9B718312-92A4-499A-95FB-47CB73E13401}"/>
          </ac:cxnSpMkLst>
        </pc:cxnChg>
        <pc:cxnChg chg="add mod ord topLvl">
          <ac:chgData name="John" userId="01d3bb9a-5b9a-43e1-aa56-2ffce74a5fc5" providerId="ADAL" clId="{5FB04305-8AA2-4C91-8728-3C57ECD41900}" dt="2021-11-30T20:41:41.076" v="866" actId="165"/>
          <ac:cxnSpMkLst>
            <pc:docMk/>
            <pc:sldMk cId="932976592" sldId="403"/>
            <ac:cxnSpMk id="26" creationId="{C36682FD-B077-4170-BAFD-C149C96B4C6C}"/>
          </ac:cxnSpMkLst>
        </pc:cxnChg>
      </pc:sldChg>
      <pc:sldChg chg="modSp add del mod ord">
        <pc:chgData name="John" userId="01d3bb9a-5b9a-43e1-aa56-2ffce74a5fc5" providerId="ADAL" clId="{5FB04305-8AA2-4C91-8728-3C57ECD41900}" dt="2021-11-30T21:49:50.109" v="1409" actId="47"/>
        <pc:sldMkLst>
          <pc:docMk/>
          <pc:sldMk cId="3542789412" sldId="404"/>
        </pc:sldMkLst>
        <pc:spChg chg="mod">
          <ac:chgData name="John" userId="01d3bb9a-5b9a-43e1-aa56-2ffce74a5fc5" providerId="ADAL" clId="{5FB04305-8AA2-4C91-8728-3C57ECD41900}" dt="2021-11-30T21:09:33.935" v="1039" actId="20577"/>
          <ac:spMkLst>
            <pc:docMk/>
            <pc:sldMk cId="3542789412" sldId="404"/>
            <ac:spMk id="5" creationId="{B5B7170B-9DF8-4920-9D9D-B41B417854EB}"/>
          </ac:spMkLst>
        </pc:spChg>
      </pc:sldChg>
    </pc:docChg>
  </pc:docChgLst>
  <pc:docChgLst>
    <pc:chgData name="Nathan Holwerda" userId="S::nrh9@calvin.edu::0b467c1e-8edb-4d16-8f75-0a21acbfec38" providerId="AD" clId="Web-{DF73C537-4134-45CC-B2C4-A6E4743851D0}"/>
    <pc:docChg chg="delSld modSld">
      <pc:chgData name="Nathan Holwerda" userId="S::nrh9@calvin.edu::0b467c1e-8edb-4d16-8f75-0a21acbfec38" providerId="AD" clId="Web-{DF73C537-4134-45CC-B2C4-A6E4743851D0}" dt="2021-10-18T22:08:09.341" v="7"/>
      <pc:docMkLst>
        <pc:docMk/>
      </pc:docMkLst>
      <pc:sldChg chg="del">
        <pc:chgData name="Nathan Holwerda" userId="S::nrh9@calvin.edu::0b467c1e-8edb-4d16-8f75-0a21acbfec38" providerId="AD" clId="Web-{DF73C537-4134-45CC-B2C4-A6E4743851D0}" dt="2021-10-18T22:07:56.185" v="3"/>
        <pc:sldMkLst>
          <pc:docMk/>
          <pc:sldMk cId="3662976149" sldId="258"/>
        </pc:sldMkLst>
      </pc:sldChg>
      <pc:sldChg chg="addSp delSp modSp del">
        <pc:chgData name="Nathan Holwerda" userId="S::nrh9@calvin.edu::0b467c1e-8edb-4d16-8f75-0a21acbfec38" providerId="AD" clId="Web-{DF73C537-4134-45CC-B2C4-A6E4743851D0}" dt="2021-10-18T22:08:09.341" v="7"/>
        <pc:sldMkLst>
          <pc:docMk/>
          <pc:sldMk cId="1808603156" sldId="265"/>
        </pc:sldMkLst>
        <pc:picChg chg="add del mod">
          <ac:chgData name="Nathan Holwerda" userId="S::nrh9@calvin.edu::0b467c1e-8edb-4d16-8f75-0a21acbfec38" providerId="AD" clId="Web-{DF73C537-4134-45CC-B2C4-A6E4743851D0}" dt="2021-10-18T22:07:33.763" v="1"/>
          <ac:picMkLst>
            <pc:docMk/>
            <pc:sldMk cId="1808603156" sldId="265"/>
            <ac:picMk id="2" creationId="{8962C256-5066-4622-9CB5-4929F1282789}"/>
          </ac:picMkLst>
        </pc:picChg>
      </pc:sldChg>
      <pc:sldChg chg="del">
        <pc:chgData name="Nathan Holwerda" userId="S::nrh9@calvin.edu::0b467c1e-8edb-4d16-8f75-0a21acbfec38" providerId="AD" clId="Web-{DF73C537-4134-45CC-B2C4-A6E4743851D0}" dt="2021-10-18T22:08:06.185" v="6"/>
        <pc:sldMkLst>
          <pc:docMk/>
          <pc:sldMk cId="757027034" sldId="266"/>
        </pc:sldMkLst>
      </pc:sldChg>
      <pc:sldChg chg="del">
        <pc:chgData name="Nathan Holwerda" userId="S::nrh9@calvin.edu::0b467c1e-8edb-4d16-8f75-0a21acbfec38" providerId="AD" clId="Web-{DF73C537-4134-45CC-B2C4-A6E4743851D0}" dt="2021-10-18T22:08:02.904" v="5"/>
        <pc:sldMkLst>
          <pc:docMk/>
          <pc:sldMk cId="3115448752" sldId="267"/>
        </pc:sldMkLst>
      </pc:sldChg>
      <pc:sldChg chg="del">
        <pc:chgData name="Nathan Holwerda" userId="S::nrh9@calvin.edu::0b467c1e-8edb-4d16-8f75-0a21acbfec38" providerId="AD" clId="Web-{DF73C537-4134-45CC-B2C4-A6E4743851D0}" dt="2021-10-18T22:07:59.263" v="4"/>
        <pc:sldMkLst>
          <pc:docMk/>
          <pc:sldMk cId="2706577420" sldId="268"/>
        </pc:sldMkLst>
      </pc:sldChg>
      <pc:sldChg chg="del">
        <pc:chgData name="Nathan Holwerda" userId="S::nrh9@calvin.edu::0b467c1e-8edb-4d16-8f75-0a21acbfec38" providerId="AD" clId="Web-{DF73C537-4134-45CC-B2C4-A6E4743851D0}" dt="2021-10-18T22:07:52.575" v="2"/>
        <pc:sldMkLst>
          <pc:docMk/>
          <pc:sldMk cId="1435814939" sldId="292"/>
        </pc:sldMkLst>
      </pc:sldChg>
    </pc:docChg>
  </pc:docChgLst>
  <pc:docChgLst>
    <pc:chgData name="Kelsey" userId="788c7254-8027-443e-b2dc-0b94e66fb5b8" providerId="ADAL" clId="{44DD9579-CD60-42B2-A8A0-FBBFDB8C8701}"/>
    <pc:docChg chg="undo custSel addSld delSld modSld modNotesMaster">
      <pc:chgData name="Kelsey" userId="788c7254-8027-443e-b2dc-0b94e66fb5b8" providerId="ADAL" clId="{44DD9579-CD60-42B2-A8A0-FBBFDB8C8701}" dt="2021-10-19T03:12:20.930" v="1580" actId="20577"/>
      <pc:docMkLst>
        <pc:docMk/>
      </pc:docMkLst>
      <pc:sldChg chg="modNotes">
        <pc:chgData name="Kelsey" userId="788c7254-8027-443e-b2dc-0b94e66fb5b8" providerId="ADAL" clId="{44DD9579-CD60-42B2-A8A0-FBBFDB8C8701}" dt="2021-10-19T03:09:22.467" v="1544"/>
        <pc:sldMkLst>
          <pc:docMk/>
          <pc:sldMk cId="3662976149" sldId="258"/>
        </pc:sldMkLst>
      </pc:sldChg>
      <pc:sldChg chg="addSp delSp modSp mod">
        <pc:chgData name="Kelsey" userId="788c7254-8027-443e-b2dc-0b94e66fb5b8" providerId="ADAL" clId="{44DD9579-CD60-42B2-A8A0-FBBFDB8C8701}" dt="2021-10-19T02:43:55.608" v="769"/>
        <pc:sldMkLst>
          <pc:docMk/>
          <pc:sldMk cId="2393897949" sldId="278"/>
        </pc:sldMkLst>
        <pc:spChg chg="add del mod">
          <ac:chgData name="Kelsey" userId="788c7254-8027-443e-b2dc-0b94e66fb5b8" providerId="ADAL" clId="{44DD9579-CD60-42B2-A8A0-FBBFDB8C8701}" dt="2021-10-19T01:30:23.722" v="67"/>
          <ac:spMkLst>
            <pc:docMk/>
            <pc:sldMk cId="2393897949" sldId="278"/>
            <ac:spMk id="4" creationId="{87B6F5E6-44A5-463A-91DA-A185D2ECA811}"/>
          </ac:spMkLst>
        </pc:spChg>
        <pc:spChg chg="add del mod">
          <ac:chgData name="Kelsey" userId="788c7254-8027-443e-b2dc-0b94e66fb5b8" providerId="ADAL" clId="{44DD9579-CD60-42B2-A8A0-FBBFDB8C8701}" dt="2021-10-19T01:32:01.287" v="70"/>
          <ac:spMkLst>
            <pc:docMk/>
            <pc:sldMk cId="2393897949" sldId="278"/>
            <ac:spMk id="8" creationId="{2BDB093B-C778-46B9-B463-B9BBDD78F150}"/>
          </ac:spMkLst>
        </pc:spChg>
        <pc:spChg chg="add del mod">
          <ac:chgData name="Kelsey" userId="788c7254-8027-443e-b2dc-0b94e66fb5b8" providerId="ADAL" clId="{44DD9579-CD60-42B2-A8A0-FBBFDB8C8701}" dt="2021-10-19T01:39:07.420" v="73"/>
          <ac:spMkLst>
            <pc:docMk/>
            <pc:sldMk cId="2393897949" sldId="278"/>
            <ac:spMk id="11" creationId="{9CFAF181-945E-464E-BFE3-14877E098222}"/>
          </ac:spMkLst>
        </pc:spChg>
        <pc:spChg chg="add del mod">
          <ac:chgData name="Kelsey" userId="788c7254-8027-443e-b2dc-0b94e66fb5b8" providerId="ADAL" clId="{44DD9579-CD60-42B2-A8A0-FBBFDB8C8701}" dt="2021-10-19T02:02:21.556" v="97"/>
          <ac:spMkLst>
            <pc:docMk/>
            <pc:sldMk cId="2393897949" sldId="278"/>
            <ac:spMk id="14" creationId="{51877E71-695D-4041-AF44-F3DEE03558E9}"/>
          </ac:spMkLst>
        </pc:spChg>
        <pc:spChg chg="add del mod">
          <ac:chgData name="Kelsey" userId="788c7254-8027-443e-b2dc-0b94e66fb5b8" providerId="ADAL" clId="{44DD9579-CD60-42B2-A8A0-FBBFDB8C8701}" dt="2021-10-19T02:24:39.121" v="436" actId="478"/>
          <ac:spMkLst>
            <pc:docMk/>
            <pc:sldMk cId="2393897949" sldId="278"/>
            <ac:spMk id="17" creationId="{40A2C642-4DAA-4C5C-A7A7-69246A79704B}"/>
          </ac:spMkLst>
        </pc:spChg>
        <pc:spChg chg="add del mod">
          <ac:chgData name="Kelsey" userId="788c7254-8027-443e-b2dc-0b94e66fb5b8" providerId="ADAL" clId="{44DD9579-CD60-42B2-A8A0-FBBFDB8C8701}" dt="2021-10-19T02:42:44.190" v="764" actId="478"/>
          <ac:spMkLst>
            <pc:docMk/>
            <pc:sldMk cId="2393897949" sldId="278"/>
            <ac:spMk id="19" creationId="{B26B8E95-C6A5-4D4D-94D8-FD748CC4A088}"/>
          </ac:spMkLst>
        </pc:spChg>
        <pc:graphicFrameChg chg="add del mod">
          <ac:chgData name="Kelsey" userId="788c7254-8027-443e-b2dc-0b94e66fb5b8" providerId="ADAL" clId="{44DD9579-CD60-42B2-A8A0-FBBFDB8C8701}" dt="2021-10-19T02:42:36.033" v="761"/>
          <ac:graphicFrameMkLst>
            <pc:docMk/>
            <pc:sldMk cId="2393897949" sldId="278"/>
            <ac:graphicFrameMk id="20" creationId="{BE70AAAE-434B-4785-AB2B-602C3A875654}"/>
          </ac:graphicFrameMkLst>
        </pc:graphicFrameChg>
        <pc:graphicFrameChg chg="add del mod">
          <ac:chgData name="Kelsey" userId="788c7254-8027-443e-b2dc-0b94e66fb5b8" providerId="ADAL" clId="{44DD9579-CD60-42B2-A8A0-FBBFDB8C8701}" dt="2021-10-19T02:43:11.247" v="768" actId="478"/>
          <ac:graphicFrameMkLst>
            <pc:docMk/>
            <pc:sldMk cId="2393897949" sldId="278"/>
            <ac:graphicFrameMk id="21" creationId="{E5E6228F-B169-4783-8246-B8BC83C097F7}"/>
          </ac:graphicFrameMkLst>
        </pc:graphicFrameChg>
        <pc:picChg chg="add del mod">
          <ac:chgData name="Kelsey" userId="788c7254-8027-443e-b2dc-0b94e66fb5b8" providerId="ADAL" clId="{44DD9579-CD60-42B2-A8A0-FBBFDB8C8701}" dt="2021-10-19T01:30:35.031" v="69" actId="478"/>
          <ac:picMkLst>
            <pc:docMk/>
            <pc:sldMk cId="2393897949" sldId="278"/>
            <ac:picMk id="5" creationId="{4DE33904-6636-4FC4-A66F-C77789CF6663}"/>
          </ac:picMkLst>
        </pc:picChg>
        <pc:picChg chg="del">
          <ac:chgData name="Kelsey" userId="788c7254-8027-443e-b2dc-0b94e66fb5b8" providerId="ADAL" clId="{44DD9579-CD60-42B2-A8A0-FBBFDB8C8701}" dt="2021-10-19T01:30:21.154" v="66" actId="478"/>
          <ac:picMkLst>
            <pc:docMk/>
            <pc:sldMk cId="2393897949" sldId="278"/>
            <ac:picMk id="7" creationId="{BF3A386B-E20C-4A13-B7C6-840C0A184209}"/>
          </ac:picMkLst>
        </pc:picChg>
        <pc:picChg chg="add del mod">
          <ac:chgData name="Kelsey" userId="788c7254-8027-443e-b2dc-0b94e66fb5b8" providerId="ADAL" clId="{44DD9579-CD60-42B2-A8A0-FBBFDB8C8701}" dt="2021-10-19T01:39:04.335" v="72" actId="478"/>
          <ac:picMkLst>
            <pc:docMk/>
            <pc:sldMk cId="2393897949" sldId="278"/>
            <ac:picMk id="9" creationId="{8D677A7A-0D79-4F09-A4E5-867A865A8F3F}"/>
          </ac:picMkLst>
        </pc:picChg>
        <pc:picChg chg="add del mod">
          <ac:chgData name="Kelsey" userId="788c7254-8027-443e-b2dc-0b94e66fb5b8" providerId="ADAL" clId="{44DD9579-CD60-42B2-A8A0-FBBFDB8C8701}" dt="2021-10-19T01:39:11.647" v="74" actId="478"/>
          <ac:picMkLst>
            <pc:docMk/>
            <pc:sldMk cId="2393897949" sldId="278"/>
            <ac:picMk id="12" creationId="{942526E3-7132-4EFE-A4F7-51394C73507C}"/>
          </ac:picMkLst>
        </pc:picChg>
        <pc:picChg chg="add del mod">
          <ac:chgData name="Kelsey" userId="788c7254-8027-443e-b2dc-0b94e66fb5b8" providerId="ADAL" clId="{44DD9579-CD60-42B2-A8A0-FBBFDB8C8701}" dt="2021-10-19T02:42:24.314" v="759" actId="478"/>
          <ac:picMkLst>
            <pc:docMk/>
            <pc:sldMk cId="2393897949" sldId="278"/>
            <ac:picMk id="15" creationId="{D93861A7-B20D-4A49-BF58-AF56529B15CD}"/>
          </ac:picMkLst>
        </pc:picChg>
        <pc:picChg chg="add">
          <ac:chgData name="Kelsey" userId="788c7254-8027-443e-b2dc-0b94e66fb5b8" providerId="ADAL" clId="{44DD9579-CD60-42B2-A8A0-FBBFDB8C8701}" dt="2021-10-19T02:43:55.608" v="769"/>
          <ac:picMkLst>
            <pc:docMk/>
            <pc:sldMk cId="2393897949" sldId="278"/>
            <ac:picMk id="22" creationId="{6C0B2489-F016-4872-8363-BF9ED0B87171}"/>
          </ac:picMkLst>
        </pc:picChg>
      </pc:sldChg>
      <pc:sldChg chg="addSp modSp mod">
        <pc:chgData name="Kelsey" userId="788c7254-8027-443e-b2dc-0b94e66fb5b8" providerId="ADAL" clId="{44DD9579-CD60-42B2-A8A0-FBBFDB8C8701}" dt="2021-10-19T03:12:15.361" v="1571" actId="20577"/>
        <pc:sldMkLst>
          <pc:docMk/>
          <pc:sldMk cId="1527056125" sldId="286"/>
        </pc:sldMkLst>
        <pc:spChg chg="mod">
          <ac:chgData name="Kelsey" userId="788c7254-8027-443e-b2dc-0b94e66fb5b8" providerId="ADAL" clId="{44DD9579-CD60-42B2-A8A0-FBBFDB8C8701}" dt="2021-10-19T03:12:15.361" v="1571" actId="20577"/>
          <ac:spMkLst>
            <pc:docMk/>
            <pc:sldMk cId="1527056125" sldId="286"/>
            <ac:spMk id="2" creationId="{2B2F0EBB-626B-4847-A3C6-613EB375A9C6}"/>
          </ac:spMkLst>
        </pc:spChg>
        <pc:spChg chg="mod">
          <ac:chgData name="Kelsey" userId="788c7254-8027-443e-b2dc-0b94e66fb5b8" providerId="ADAL" clId="{44DD9579-CD60-42B2-A8A0-FBBFDB8C8701}" dt="2021-10-19T02:55:37.181" v="1297" actId="14100"/>
          <ac:spMkLst>
            <pc:docMk/>
            <pc:sldMk cId="1527056125" sldId="286"/>
            <ac:spMk id="3" creationId="{A91DABE4-E0A3-4014-8AB4-D44C3BB3184F}"/>
          </ac:spMkLst>
        </pc:spChg>
        <pc:picChg chg="add mod modCrop">
          <ac:chgData name="Kelsey" userId="788c7254-8027-443e-b2dc-0b94e66fb5b8" providerId="ADAL" clId="{44DD9579-CD60-42B2-A8A0-FBBFDB8C8701}" dt="2021-10-19T02:55:40.013" v="1298" actId="1076"/>
          <ac:picMkLst>
            <pc:docMk/>
            <pc:sldMk cId="1527056125" sldId="286"/>
            <ac:picMk id="5" creationId="{665102E3-DE9C-442A-BF68-4E5FC4E062D1}"/>
          </ac:picMkLst>
        </pc:picChg>
      </pc:sldChg>
      <pc:sldChg chg="modSp del mod">
        <pc:chgData name="Kelsey" userId="788c7254-8027-443e-b2dc-0b94e66fb5b8" providerId="ADAL" clId="{44DD9579-CD60-42B2-A8A0-FBBFDB8C8701}" dt="2021-10-19T02:13:58.640" v="292" actId="47"/>
        <pc:sldMkLst>
          <pc:docMk/>
          <pc:sldMk cId="3377180716" sldId="287"/>
        </pc:sldMkLst>
        <pc:spChg chg="mod">
          <ac:chgData name="Kelsey" userId="788c7254-8027-443e-b2dc-0b94e66fb5b8" providerId="ADAL" clId="{44DD9579-CD60-42B2-A8A0-FBBFDB8C8701}" dt="2021-10-19T01:57:42.760" v="93" actId="20577"/>
          <ac:spMkLst>
            <pc:docMk/>
            <pc:sldMk cId="3377180716" sldId="287"/>
            <ac:spMk id="3" creationId="{23BA6CD6-C769-4AE4-BAFA-FF8EB6F87747}"/>
          </ac:spMkLst>
        </pc:spChg>
      </pc:sldChg>
      <pc:sldChg chg="addSp delSp modSp mod setBg">
        <pc:chgData name="Kelsey" userId="788c7254-8027-443e-b2dc-0b94e66fb5b8" providerId="ADAL" clId="{44DD9579-CD60-42B2-A8A0-FBBFDB8C8701}" dt="2021-10-19T03:08:13.847" v="1542" actId="6549"/>
        <pc:sldMkLst>
          <pc:docMk/>
          <pc:sldMk cId="2307896487" sldId="288"/>
        </pc:sldMkLst>
        <pc:spChg chg="mod">
          <ac:chgData name="Kelsey" userId="788c7254-8027-443e-b2dc-0b94e66fb5b8" providerId="ADAL" clId="{44DD9579-CD60-42B2-A8A0-FBBFDB8C8701}" dt="2021-10-19T02:14:49.334" v="308" actId="26606"/>
          <ac:spMkLst>
            <pc:docMk/>
            <pc:sldMk cId="2307896487" sldId="288"/>
            <ac:spMk id="2" creationId="{C4118276-E9C6-4B49-8180-59BF077D15E7}"/>
          </ac:spMkLst>
        </pc:spChg>
        <pc:spChg chg="add mod">
          <ac:chgData name="Kelsey" userId="788c7254-8027-443e-b2dc-0b94e66fb5b8" providerId="ADAL" clId="{44DD9579-CD60-42B2-A8A0-FBBFDB8C8701}" dt="2021-10-19T03:08:13.847" v="1542" actId="6549"/>
          <ac:spMkLst>
            <pc:docMk/>
            <pc:sldMk cId="2307896487" sldId="288"/>
            <ac:spMk id="4" creationId="{DE642A89-1779-4039-B4B2-4DC2967B161E}"/>
          </ac:spMkLst>
        </pc:spChg>
        <pc:spChg chg="add del">
          <ac:chgData name="Kelsey" userId="788c7254-8027-443e-b2dc-0b94e66fb5b8" providerId="ADAL" clId="{44DD9579-CD60-42B2-A8A0-FBBFDB8C8701}" dt="2021-10-19T02:14:49.334" v="308" actId="26606"/>
          <ac:spMkLst>
            <pc:docMk/>
            <pc:sldMk cId="2307896487" sldId="288"/>
            <ac:spMk id="10" creationId="{6C4028FD-8BAA-4A19-BFDE-594D991B7552}"/>
          </ac:spMkLst>
        </pc:spChg>
        <pc:graphicFrameChg chg="del mod modGraphic">
          <ac:chgData name="Kelsey" userId="788c7254-8027-443e-b2dc-0b94e66fb5b8" providerId="ADAL" clId="{44DD9579-CD60-42B2-A8A0-FBBFDB8C8701}" dt="2021-10-19T02:22:03.893" v="323" actId="478"/>
          <ac:graphicFrameMkLst>
            <pc:docMk/>
            <pc:sldMk cId="2307896487" sldId="288"/>
            <ac:graphicFrameMk id="5" creationId="{3EE01E8C-533B-4038-88F2-68BF2CBA5ACA}"/>
          </ac:graphicFrameMkLst>
        </pc:graphicFrameChg>
      </pc:sldChg>
      <pc:sldChg chg="modNotes">
        <pc:chgData name="Kelsey" userId="788c7254-8027-443e-b2dc-0b94e66fb5b8" providerId="ADAL" clId="{44DD9579-CD60-42B2-A8A0-FBBFDB8C8701}" dt="2021-10-19T03:09:22.467" v="1544"/>
        <pc:sldMkLst>
          <pc:docMk/>
          <pc:sldMk cId="3179990681" sldId="293"/>
        </pc:sldMkLst>
      </pc:sldChg>
      <pc:sldChg chg="modNotes">
        <pc:chgData name="Kelsey" userId="788c7254-8027-443e-b2dc-0b94e66fb5b8" providerId="ADAL" clId="{44DD9579-CD60-42B2-A8A0-FBBFDB8C8701}" dt="2021-10-19T03:09:22.467" v="1544"/>
        <pc:sldMkLst>
          <pc:docMk/>
          <pc:sldMk cId="3215786057" sldId="294"/>
        </pc:sldMkLst>
      </pc:sldChg>
      <pc:sldChg chg="modNotes">
        <pc:chgData name="Kelsey" userId="788c7254-8027-443e-b2dc-0b94e66fb5b8" providerId="ADAL" clId="{44DD9579-CD60-42B2-A8A0-FBBFDB8C8701}" dt="2021-10-19T03:09:22.467" v="1544"/>
        <pc:sldMkLst>
          <pc:docMk/>
          <pc:sldMk cId="537480762" sldId="295"/>
        </pc:sldMkLst>
      </pc:sldChg>
      <pc:sldChg chg="modNotes">
        <pc:chgData name="Kelsey" userId="788c7254-8027-443e-b2dc-0b94e66fb5b8" providerId="ADAL" clId="{44DD9579-CD60-42B2-A8A0-FBBFDB8C8701}" dt="2021-10-19T03:09:22.467" v="1544"/>
        <pc:sldMkLst>
          <pc:docMk/>
          <pc:sldMk cId="2236346762" sldId="296"/>
        </pc:sldMkLst>
      </pc:sldChg>
      <pc:sldChg chg="addSp delSp modSp add mod setBg setClrOvrMap">
        <pc:chgData name="Kelsey" userId="788c7254-8027-443e-b2dc-0b94e66fb5b8" providerId="ADAL" clId="{44DD9579-CD60-42B2-A8A0-FBBFDB8C8701}" dt="2021-10-19T02:24:13.133" v="434" actId="26606"/>
        <pc:sldMkLst>
          <pc:docMk/>
          <pc:sldMk cId="3539579655" sldId="308"/>
        </pc:sldMkLst>
        <pc:spChg chg="mod">
          <ac:chgData name="Kelsey" userId="788c7254-8027-443e-b2dc-0b94e66fb5b8" providerId="ADAL" clId="{44DD9579-CD60-42B2-A8A0-FBBFDB8C8701}" dt="2021-10-19T02:12:35.184" v="213" actId="20577"/>
          <ac:spMkLst>
            <pc:docMk/>
            <pc:sldMk cId="3539579655" sldId="308"/>
            <ac:spMk id="2" creationId="{C4118276-E9C6-4B49-8180-59BF077D15E7}"/>
          </ac:spMkLst>
        </pc:spChg>
        <pc:spChg chg="add del mod">
          <ac:chgData name="Kelsey" userId="788c7254-8027-443e-b2dc-0b94e66fb5b8" providerId="ADAL" clId="{44DD9579-CD60-42B2-A8A0-FBBFDB8C8701}" dt="2021-10-19T02:12:33.111" v="211"/>
          <ac:spMkLst>
            <pc:docMk/>
            <pc:sldMk cId="3539579655" sldId="308"/>
            <ac:spMk id="4" creationId="{42CD3859-4335-400A-A323-B57313819FD3}"/>
          </ac:spMkLst>
        </pc:spChg>
        <pc:spChg chg="add del mod">
          <ac:chgData name="Kelsey" userId="788c7254-8027-443e-b2dc-0b94e66fb5b8" providerId="ADAL" clId="{44DD9579-CD60-42B2-A8A0-FBBFDB8C8701}" dt="2021-10-19T02:12:30.108" v="209"/>
          <ac:spMkLst>
            <pc:docMk/>
            <pc:sldMk cId="3539579655" sldId="308"/>
            <ac:spMk id="6" creationId="{97908468-31A2-4EE1-8A26-7181FCBBB4D8}"/>
          </ac:spMkLst>
        </pc:spChg>
        <pc:spChg chg="add del mod">
          <ac:chgData name="Kelsey" userId="788c7254-8027-443e-b2dc-0b94e66fb5b8" providerId="ADAL" clId="{44DD9579-CD60-42B2-A8A0-FBBFDB8C8701}" dt="2021-10-19T02:13:00.826" v="224" actId="26606"/>
          <ac:spMkLst>
            <pc:docMk/>
            <pc:sldMk cId="3539579655" sldId="308"/>
            <ac:spMk id="8" creationId="{0AC8C003-9D50-4705-B82C-375FA6B80B06}"/>
          </ac:spMkLst>
        </pc:spChg>
        <pc:spChg chg="add del">
          <ac:chgData name="Kelsey" userId="788c7254-8027-443e-b2dc-0b94e66fb5b8" providerId="ADAL" clId="{44DD9579-CD60-42B2-A8A0-FBBFDB8C8701}" dt="2021-10-19T02:00:39.391" v="96" actId="26606"/>
          <ac:spMkLst>
            <pc:docMk/>
            <pc:sldMk cId="3539579655" sldId="308"/>
            <ac:spMk id="10" creationId="{9228552E-C8B1-4A80-8448-0787CE0FC704}"/>
          </ac:spMkLst>
        </pc:spChg>
        <pc:graphicFrameChg chg="del mod modGraphic">
          <ac:chgData name="Kelsey" userId="788c7254-8027-443e-b2dc-0b94e66fb5b8" providerId="ADAL" clId="{44DD9579-CD60-42B2-A8A0-FBBFDB8C8701}" dt="2021-10-19T02:12:31.693" v="210" actId="478"/>
          <ac:graphicFrameMkLst>
            <pc:docMk/>
            <pc:sldMk cId="3539579655" sldId="308"/>
            <ac:graphicFrameMk id="5" creationId="{3EE01E8C-533B-4038-88F2-68BF2CBA5ACA}"/>
          </ac:graphicFrameMkLst>
        </pc:graphicFrameChg>
        <pc:graphicFrameChg chg="add mod modGraphic">
          <ac:chgData name="Kelsey" userId="788c7254-8027-443e-b2dc-0b94e66fb5b8" providerId="ADAL" clId="{44DD9579-CD60-42B2-A8A0-FBBFDB8C8701}" dt="2021-10-19T02:24:13.133" v="434" actId="26606"/>
          <ac:graphicFrameMkLst>
            <pc:docMk/>
            <pc:sldMk cId="3539579655" sldId="308"/>
            <ac:graphicFrameMk id="11" creationId="{CA663F34-5923-4FD6-A7E7-60C1EB60102A}"/>
          </ac:graphicFrameMkLst>
        </pc:graphicFrameChg>
      </pc:sldChg>
      <pc:sldChg chg="addSp delSp modSp add mod">
        <pc:chgData name="Kelsey" userId="788c7254-8027-443e-b2dc-0b94e66fb5b8" providerId="ADAL" clId="{44DD9579-CD60-42B2-A8A0-FBBFDB8C8701}" dt="2021-10-19T03:12:20.930" v="1580" actId="20577"/>
        <pc:sldMkLst>
          <pc:docMk/>
          <pc:sldMk cId="2946312082" sldId="310"/>
        </pc:sldMkLst>
        <pc:spChg chg="mod">
          <ac:chgData name="Kelsey" userId="788c7254-8027-443e-b2dc-0b94e66fb5b8" providerId="ADAL" clId="{44DD9579-CD60-42B2-A8A0-FBBFDB8C8701}" dt="2021-10-19T03:12:20.930" v="1580" actId="20577"/>
          <ac:spMkLst>
            <pc:docMk/>
            <pc:sldMk cId="2946312082" sldId="310"/>
            <ac:spMk id="2" creationId="{2B2F0EBB-626B-4847-A3C6-613EB375A9C6}"/>
          </ac:spMkLst>
        </pc:spChg>
        <pc:spChg chg="mod">
          <ac:chgData name="Kelsey" userId="788c7254-8027-443e-b2dc-0b94e66fb5b8" providerId="ADAL" clId="{44DD9579-CD60-42B2-A8A0-FBBFDB8C8701}" dt="2021-10-19T02:50:01.281" v="1195" actId="20577"/>
          <ac:spMkLst>
            <pc:docMk/>
            <pc:sldMk cId="2946312082" sldId="310"/>
            <ac:spMk id="3" creationId="{A91DABE4-E0A3-4014-8AB4-D44C3BB3184F}"/>
          </ac:spMkLst>
        </pc:spChg>
        <pc:graphicFrameChg chg="add mod">
          <ac:chgData name="Kelsey" userId="788c7254-8027-443e-b2dc-0b94e66fb5b8" providerId="ADAL" clId="{44DD9579-CD60-42B2-A8A0-FBBFDB8C8701}" dt="2021-10-19T02:55:51.421" v="1299" actId="14100"/>
          <ac:graphicFrameMkLst>
            <pc:docMk/>
            <pc:sldMk cId="2946312082" sldId="310"/>
            <ac:graphicFrameMk id="6" creationId="{4BE48F55-74CE-417C-BE4C-CB893B1E2907}"/>
          </ac:graphicFrameMkLst>
        </pc:graphicFrameChg>
        <pc:picChg chg="add del mod">
          <ac:chgData name="Kelsey" userId="788c7254-8027-443e-b2dc-0b94e66fb5b8" providerId="ADAL" clId="{44DD9579-CD60-42B2-A8A0-FBBFDB8C8701}" dt="2021-10-19T02:44:21.599" v="772" actId="478"/>
          <ac:picMkLst>
            <pc:docMk/>
            <pc:sldMk cId="2946312082" sldId="310"/>
            <ac:picMk id="4" creationId="{71A4797C-CE53-4264-B926-DA7A02DDBF5F}"/>
          </ac:picMkLst>
        </pc:picChg>
        <pc:picChg chg="add del mod">
          <ac:chgData name="Kelsey" userId="788c7254-8027-443e-b2dc-0b94e66fb5b8" providerId="ADAL" clId="{44DD9579-CD60-42B2-A8A0-FBBFDB8C8701}" dt="2021-10-19T02:52:55.646" v="1207" actId="478"/>
          <ac:picMkLst>
            <pc:docMk/>
            <pc:sldMk cId="2946312082" sldId="310"/>
            <ac:picMk id="5" creationId="{FF6C1675-6DEB-47B2-B0A3-603A91E47990}"/>
          </ac:picMkLst>
        </pc:picChg>
      </pc:sldChg>
    </pc:docChg>
  </pc:docChgLst>
  <pc:docChgLst>
    <pc:chgData name="Eli Johnson" userId="a846278e-93c4-4c48-b326-54dceaada395" providerId="ADAL" clId="{80EC080E-917E-4A25-BE79-0AE720B42EFA}"/>
    <pc:docChg chg="undo custSel addSld modSld sldOrd">
      <pc:chgData name="Eli Johnson" userId="a846278e-93c4-4c48-b326-54dceaada395" providerId="ADAL" clId="{80EC080E-917E-4A25-BE79-0AE720B42EFA}" dt="2021-12-01T16:34:12.581" v="617" actId="1076"/>
      <pc:docMkLst>
        <pc:docMk/>
      </pc:docMkLst>
      <pc:sldChg chg="addSp delSp modSp mod">
        <pc:chgData name="Eli Johnson" userId="a846278e-93c4-4c48-b326-54dceaada395" providerId="ADAL" clId="{80EC080E-917E-4A25-BE79-0AE720B42EFA}" dt="2021-11-29T17:07:05.863" v="122" actId="478"/>
        <pc:sldMkLst>
          <pc:docMk/>
          <pc:sldMk cId="1195243076" sldId="305"/>
        </pc:sldMkLst>
        <pc:graphicFrameChg chg="modGraphic">
          <ac:chgData name="Eli Johnson" userId="a846278e-93c4-4c48-b326-54dceaada395" providerId="ADAL" clId="{80EC080E-917E-4A25-BE79-0AE720B42EFA}" dt="2021-11-29T17:05:31.206" v="115" actId="20577"/>
          <ac:graphicFrameMkLst>
            <pc:docMk/>
            <pc:sldMk cId="1195243076" sldId="305"/>
            <ac:graphicFrameMk id="5" creationId="{D2A32642-CF33-4B31-AE7D-54AEAEC4AA60}"/>
          </ac:graphicFrameMkLst>
        </pc:graphicFrameChg>
        <pc:graphicFrameChg chg="add del mod modGraphic">
          <ac:chgData name="Eli Johnson" userId="a846278e-93c4-4c48-b326-54dceaada395" providerId="ADAL" clId="{80EC080E-917E-4A25-BE79-0AE720B42EFA}" dt="2021-11-29T17:07:05.863" v="122" actId="478"/>
          <ac:graphicFrameMkLst>
            <pc:docMk/>
            <pc:sldMk cId="1195243076" sldId="305"/>
            <ac:graphicFrameMk id="7" creationId="{E48BB3FE-C7DA-4ECF-8941-E2120EB7A00C}"/>
          </ac:graphicFrameMkLst>
        </pc:graphicFrameChg>
        <pc:picChg chg="add mod">
          <ac:chgData name="Eli Johnson" userId="a846278e-93c4-4c48-b326-54dceaada395" providerId="ADAL" clId="{80EC080E-917E-4A25-BE79-0AE720B42EFA}" dt="2021-11-29T17:02:11.755" v="66"/>
          <ac:picMkLst>
            <pc:docMk/>
            <pc:sldMk cId="1195243076" sldId="305"/>
            <ac:picMk id="6" creationId="{A9AF6277-E59B-43C7-89A4-BF14CD980199}"/>
          </ac:picMkLst>
        </pc:picChg>
      </pc:sldChg>
      <pc:sldChg chg="addSp delSp modSp mod">
        <pc:chgData name="Eli Johnson" userId="a846278e-93c4-4c48-b326-54dceaada395" providerId="ADAL" clId="{80EC080E-917E-4A25-BE79-0AE720B42EFA}" dt="2021-11-29T17:07:30.255" v="131"/>
        <pc:sldMkLst>
          <pc:docMk/>
          <pc:sldMk cId="538610350" sldId="307"/>
        </pc:sldMkLst>
        <pc:graphicFrameChg chg="del modGraphic">
          <ac:chgData name="Eli Johnson" userId="a846278e-93c4-4c48-b326-54dceaada395" providerId="ADAL" clId="{80EC080E-917E-4A25-BE79-0AE720B42EFA}" dt="2021-11-29T17:07:29.826" v="130" actId="478"/>
          <ac:graphicFrameMkLst>
            <pc:docMk/>
            <pc:sldMk cId="538610350" sldId="307"/>
            <ac:graphicFrameMk id="6" creationId="{AE47D161-95CF-49B5-9608-FD01B91FA419}"/>
          </ac:graphicFrameMkLst>
        </pc:graphicFrameChg>
        <pc:graphicFrameChg chg="add del mod">
          <ac:chgData name="Eli Johnson" userId="a846278e-93c4-4c48-b326-54dceaada395" providerId="ADAL" clId="{80EC080E-917E-4A25-BE79-0AE720B42EFA}" dt="2021-11-29T17:07:25.959" v="128"/>
          <ac:graphicFrameMkLst>
            <pc:docMk/>
            <pc:sldMk cId="538610350" sldId="307"/>
            <ac:graphicFrameMk id="9" creationId="{7C19734B-69D7-4CEA-B645-768322EEC5BB}"/>
          </ac:graphicFrameMkLst>
        </pc:graphicFrameChg>
        <pc:graphicFrameChg chg="add mod">
          <ac:chgData name="Eli Johnson" userId="a846278e-93c4-4c48-b326-54dceaada395" providerId="ADAL" clId="{80EC080E-917E-4A25-BE79-0AE720B42EFA}" dt="2021-11-29T17:07:30.255" v="131"/>
          <ac:graphicFrameMkLst>
            <pc:docMk/>
            <pc:sldMk cId="538610350" sldId="307"/>
            <ac:graphicFrameMk id="10" creationId="{A102CDAE-1FD1-4C61-B2A4-9C5CA81FBA74}"/>
          </ac:graphicFrameMkLst>
        </pc:graphicFrameChg>
        <pc:picChg chg="del">
          <ac:chgData name="Eli Johnson" userId="a846278e-93c4-4c48-b326-54dceaada395" providerId="ADAL" clId="{80EC080E-917E-4A25-BE79-0AE720B42EFA}" dt="2021-11-29T16:56:15.186" v="61" actId="478"/>
          <ac:picMkLst>
            <pc:docMk/>
            <pc:sldMk cId="538610350" sldId="307"/>
            <ac:picMk id="5" creationId="{3002180E-D727-44FC-B713-AB92BA5C6D3C}"/>
          </ac:picMkLst>
        </pc:picChg>
        <pc:picChg chg="add mod">
          <ac:chgData name="Eli Johnson" userId="a846278e-93c4-4c48-b326-54dceaada395" providerId="ADAL" clId="{80EC080E-917E-4A25-BE79-0AE720B42EFA}" dt="2021-11-29T16:56:17.929" v="62" actId="1076"/>
          <ac:picMkLst>
            <pc:docMk/>
            <pc:sldMk cId="538610350" sldId="307"/>
            <ac:picMk id="7" creationId="{8E96C794-A2A6-4804-8167-A403F4F4D424}"/>
          </ac:picMkLst>
        </pc:picChg>
      </pc:sldChg>
      <pc:sldChg chg="modSp mod">
        <pc:chgData name="Eli Johnson" userId="a846278e-93c4-4c48-b326-54dceaada395" providerId="ADAL" clId="{80EC080E-917E-4A25-BE79-0AE720B42EFA}" dt="2021-12-01T01:22:29.059" v="316" actId="313"/>
        <pc:sldMkLst>
          <pc:docMk/>
          <pc:sldMk cId="3774840988" sldId="308"/>
        </pc:sldMkLst>
        <pc:spChg chg="mod">
          <ac:chgData name="Eli Johnson" userId="a846278e-93c4-4c48-b326-54dceaada395" providerId="ADAL" clId="{80EC080E-917E-4A25-BE79-0AE720B42EFA}" dt="2021-12-01T01:22:29.059" v="316" actId="313"/>
          <ac:spMkLst>
            <pc:docMk/>
            <pc:sldMk cId="3774840988" sldId="308"/>
            <ac:spMk id="2" creationId="{61A8215B-88DC-4CDD-844F-6800EEE3F4C1}"/>
          </ac:spMkLst>
        </pc:spChg>
        <pc:grpChg chg="mod">
          <ac:chgData name="Eli Johnson" userId="a846278e-93c4-4c48-b326-54dceaada395" providerId="ADAL" clId="{80EC080E-917E-4A25-BE79-0AE720B42EFA}" dt="2021-12-01T01:22:04.368" v="302" actId="14100"/>
          <ac:grpSpMkLst>
            <pc:docMk/>
            <pc:sldMk cId="3774840988" sldId="308"/>
            <ac:grpSpMk id="9" creationId="{17D34E82-F3BC-4ADE-85E4-979DDD8EB190}"/>
          </ac:grpSpMkLst>
        </pc:grpChg>
      </pc:sldChg>
      <pc:sldChg chg="addSp delSp modSp mod">
        <pc:chgData name="Eli Johnson" userId="a846278e-93c4-4c48-b326-54dceaada395" providerId="ADAL" clId="{80EC080E-917E-4A25-BE79-0AE720B42EFA}" dt="2021-12-01T16:34:12.581" v="617" actId="1076"/>
        <pc:sldMkLst>
          <pc:docMk/>
          <pc:sldMk cId="1457013036" sldId="363"/>
        </pc:sldMkLst>
        <pc:spChg chg="mod">
          <ac:chgData name="Eli Johnson" userId="a846278e-93c4-4c48-b326-54dceaada395" providerId="ADAL" clId="{80EC080E-917E-4A25-BE79-0AE720B42EFA}" dt="2021-12-01T16:34:12.581" v="617" actId="1076"/>
          <ac:spMkLst>
            <pc:docMk/>
            <pc:sldMk cId="1457013036" sldId="363"/>
            <ac:spMk id="8" creationId="{FF470501-5981-4269-B8A8-FBDEE18E4AE4}"/>
          </ac:spMkLst>
        </pc:spChg>
        <pc:spChg chg="mod">
          <ac:chgData name="Eli Johnson" userId="a846278e-93c4-4c48-b326-54dceaada395" providerId="ADAL" clId="{80EC080E-917E-4A25-BE79-0AE720B42EFA}" dt="2021-12-01T16:34:04.373" v="616" actId="14100"/>
          <ac:spMkLst>
            <pc:docMk/>
            <pc:sldMk cId="1457013036" sldId="363"/>
            <ac:spMk id="9" creationId="{F71AED76-A909-44B8-968C-A18766B92137}"/>
          </ac:spMkLst>
        </pc:spChg>
        <pc:spChg chg="mod">
          <ac:chgData name="Eli Johnson" userId="a846278e-93c4-4c48-b326-54dceaada395" providerId="ADAL" clId="{80EC080E-917E-4A25-BE79-0AE720B42EFA}" dt="2021-12-01T16:33:32.826" v="610" actId="20577"/>
          <ac:spMkLst>
            <pc:docMk/>
            <pc:sldMk cId="1457013036" sldId="363"/>
            <ac:spMk id="10" creationId="{C40518D9-255F-45CD-9E32-F5D5134E6E1A}"/>
          </ac:spMkLst>
        </pc:spChg>
        <pc:graphicFrameChg chg="del">
          <ac:chgData name="Eli Johnson" userId="a846278e-93c4-4c48-b326-54dceaada395" providerId="ADAL" clId="{80EC080E-917E-4A25-BE79-0AE720B42EFA}" dt="2021-11-29T17:07:49.992" v="134" actId="478"/>
          <ac:graphicFrameMkLst>
            <pc:docMk/>
            <pc:sldMk cId="1457013036" sldId="363"/>
            <ac:graphicFrameMk id="5" creationId="{383A36FB-0491-43E1-8085-3CD9108D4E81}"/>
          </ac:graphicFrameMkLst>
        </pc:graphicFrameChg>
        <pc:graphicFrameChg chg="add mod">
          <ac:chgData name="Eli Johnson" userId="a846278e-93c4-4c48-b326-54dceaada395" providerId="ADAL" clId="{80EC080E-917E-4A25-BE79-0AE720B42EFA}" dt="2021-11-29T17:07:50.488" v="135"/>
          <ac:graphicFrameMkLst>
            <pc:docMk/>
            <pc:sldMk cId="1457013036" sldId="363"/>
            <ac:graphicFrameMk id="11" creationId="{53AC7C61-8CCC-462B-8B03-5FE3C35A619E}"/>
          </ac:graphicFrameMkLst>
        </pc:graphicFrameChg>
      </pc:sldChg>
      <pc:sldChg chg="addSp delSp modSp mod">
        <pc:chgData name="Eli Johnson" userId="a846278e-93c4-4c48-b326-54dceaada395" providerId="ADAL" clId="{80EC080E-917E-4A25-BE79-0AE720B42EFA}" dt="2021-11-29T17:07:42.776" v="133"/>
        <pc:sldMkLst>
          <pc:docMk/>
          <pc:sldMk cId="1751350108" sldId="364"/>
        </pc:sldMkLst>
        <pc:graphicFrameChg chg="del">
          <ac:chgData name="Eli Johnson" userId="a846278e-93c4-4c48-b326-54dceaada395" providerId="ADAL" clId="{80EC080E-917E-4A25-BE79-0AE720B42EFA}" dt="2021-11-29T17:07:42.501" v="132" actId="478"/>
          <ac:graphicFrameMkLst>
            <pc:docMk/>
            <pc:sldMk cId="1751350108" sldId="364"/>
            <ac:graphicFrameMk id="6" creationId="{AE47D161-95CF-49B5-9608-FD01B91FA419}"/>
          </ac:graphicFrameMkLst>
        </pc:graphicFrameChg>
        <pc:graphicFrameChg chg="add mod">
          <ac:chgData name="Eli Johnson" userId="a846278e-93c4-4c48-b326-54dceaada395" providerId="ADAL" clId="{80EC080E-917E-4A25-BE79-0AE720B42EFA}" dt="2021-11-29T17:07:42.776" v="133"/>
          <ac:graphicFrameMkLst>
            <pc:docMk/>
            <pc:sldMk cId="1751350108" sldId="364"/>
            <ac:graphicFrameMk id="7" creationId="{BCC15588-9259-40C5-856E-DE5B64D9008A}"/>
          </ac:graphicFrameMkLst>
        </pc:graphicFrameChg>
      </pc:sldChg>
      <pc:sldChg chg="addSp delSp modSp mod">
        <pc:chgData name="Eli Johnson" userId="a846278e-93c4-4c48-b326-54dceaada395" providerId="ADAL" clId="{80EC080E-917E-4A25-BE79-0AE720B42EFA}" dt="2021-11-29T17:07:59.208" v="137"/>
        <pc:sldMkLst>
          <pc:docMk/>
          <pc:sldMk cId="2032465092" sldId="375"/>
        </pc:sldMkLst>
        <pc:graphicFrameChg chg="del">
          <ac:chgData name="Eli Johnson" userId="a846278e-93c4-4c48-b326-54dceaada395" providerId="ADAL" clId="{80EC080E-917E-4A25-BE79-0AE720B42EFA}" dt="2021-11-29T17:07:58.904" v="136" actId="478"/>
          <ac:graphicFrameMkLst>
            <pc:docMk/>
            <pc:sldMk cId="2032465092" sldId="375"/>
            <ac:graphicFrameMk id="5" creationId="{60185825-2730-4607-9805-31E63401A8DF}"/>
          </ac:graphicFrameMkLst>
        </pc:graphicFrameChg>
        <pc:graphicFrameChg chg="add mod modGraphic">
          <ac:chgData name="Eli Johnson" userId="a846278e-93c4-4c48-b326-54dceaada395" providerId="ADAL" clId="{80EC080E-917E-4A25-BE79-0AE720B42EFA}" dt="2021-11-29T16:49:35.236" v="5" actId="207"/>
          <ac:graphicFrameMkLst>
            <pc:docMk/>
            <pc:sldMk cId="2032465092" sldId="375"/>
            <ac:graphicFrameMk id="7" creationId="{5D263E2F-6672-4303-BC0F-2E4B0A12C9A7}"/>
          </ac:graphicFrameMkLst>
        </pc:graphicFrameChg>
        <pc:graphicFrameChg chg="add mod">
          <ac:chgData name="Eli Johnson" userId="a846278e-93c4-4c48-b326-54dceaada395" providerId="ADAL" clId="{80EC080E-917E-4A25-BE79-0AE720B42EFA}" dt="2021-11-29T17:07:59.208" v="137"/>
          <ac:graphicFrameMkLst>
            <pc:docMk/>
            <pc:sldMk cId="2032465092" sldId="375"/>
            <ac:graphicFrameMk id="30" creationId="{3C299605-AB06-4BC7-B185-5F13434B3D44}"/>
          </ac:graphicFrameMkLst>
        </pc:graphicFrameChg>
      </pc:sldChg>
      <pc:sldChg chg="modSp mod">
        <pc:chgData name="Eli Johnson" userId="a846278e-93c4-4c48-b326-54dceaada395" providerId="ADAL" clId="{80EC080E-917E-4A25-BE79-0AE720B42EFA}" dt="2021-12-01T01:26:35.711" v="358" actId="13926"/>
        <pc:sldMkLst>
          <pc:docMk/>
          <pc:sldMk cId="1488304112" sldId="376"/>
        </pc:sldMkLst>
        <pc:spChg chg="mod">
          <ac:chgData name="Eli Johnson" userId="a846278e-93c4-4c48-b326-54dceaada395" providerId="ADAL" clId="{80EC080E-917E-4A25-BE79-0AE720B42EFA}" dt="2021-12-01T01:26:35.711" v="358" actId="13926"/>
          <ac:spMkLst>
            <pc:docMk/>
            <pc:sldMk cId="1488304112" sldId="376"/>
            <ac:spMk id="2" creationId="{61A8215B-88DC-4CDD-844F-6800EEE3F4C1}"/>
          </ac:spMkLst>
        </pc:spChg>
      </pc:sldChg>
      <pc:sldChg chg="addSp delSp modSp mod">
        <pc:chgData name="Eli Johnson" userId="a846278e-93c4-4c48-b326-54dceaada395" providerId="ADAL" clId="{80EC080E-917E-4A25-BE79-0AE720B42EFA}" dt="2021-11-29T17:07:22.511" v="126"/>
        <pc:sldMkLst>
          <pc:docMk/>
          <pc:sldMk cId="712330243" sldId="377"/>
        </pc:sldMkLst>
        <pc:graphicFrameChg chg="del">
          <ac:chgData name="Eli Johnson" userId="a846278e-93c4-4c48-b326-54dceaada395" providerId="ADAL" clId="{80EC080E-917E-4A25-BE79-0AE720B42EFA}" dt="2021-11-29T17:07:21.724" v="125" actId="478"/>
          <ac:graphicFrameMkLst>
            <pc:docMk/>
            <pc:sldMk cId="712330243" sldId="377"/>
            <ac:graphicFrameMk id="6" creationId="{AE47D161-95CF-49B5-9608-FD01B91FA419}"/>
          </ac:graphicFrameMkLst>
        </pc:graphicFrameChg>
        <pc:graphicFrameChg chg="add del mod">
          <ac:chgData name="Eli Johnson" userId="a846278e-93c4-4c48-b326-54dceaada395" providerId="ADAL" clId="{80EC080E-917E-4A25-BE79-0AE720B42EFA}" dt="2021-11-29T17:07:12.285" v="124" actId="478"/>
          <ac:graphicFrameMkLst>
            <pc:docMk/>
            <pc:sldMk cId="712330243" sldId="377"/>
            <ac:graphicFrameMk id="12" creationId="{9D040192-1DED-4E26-8DAD-2D66F6928F41}"/>
          </ac:graphicFrameMkLst>
        </pc:graphicFrameChg>
        <pc:graphicFrameChg chg="add mod">
          <ac:chgData name="Eli Johnson" userId="a846278e-93c4-4c48-b326-54dceaada395" providerId="ADAL" clId="{80EC080E-917E-4A25-BE79-0AE720B42EFA}" dt="2021-11-29T17:07:22.511" v="126"/>
          <ac:graphicFrameMkLst>
            <pc:docMk/>
            <pc:sldMk cId="712330243" sldId="377"/>
            <ac:graphicFrameMk id="13" creationId="{B5C5CF3E-927E-4842-97D6-44C2FD98B04F}"/>
          </ac:graphicFrameMkLst>
        </pc:graphicFrameChg>
        <pc:picChg chg="add del mod">
          <ac:chgData name="Eli Johnson" userId="a846278e-93c4-4c48-b326-54dceaada395" providerId="ADAL" clId="{80EC080E-917E-4A25-BE79-0AE720B42EFA}" dt="2021-11-29T16:56:10.356" v="59" actId="478"/>
          <ac:picMkLst>
            <pc:docMk/>
            <pc:sldMk cId="712330243" sldId="377"/>
            <ac:picMk id="5" creationId="{3002180E-D727-44FC-B713-AB92BA5C6D3C}"/>
          </ac:picMkLst>
        </pc:picChg>
        <pc:picChg chg="add del mod">
          <ac:chgData name="Eli Johnson" userId="a846278e-93c4-4c48-b326-54dceaada395" providerId="ADAL" clId="{80EC080E-917E-4A25-BE79-0AE720B42EFA}" dt="2021-11-29T17:06:05.986" v="117" actId="478"/>
          <ac:picMkLst>
            <pc:docMk/>
            <pc:sldMk cId="712330243" sldId="377"/>
            <ac:picMk id="10" creationId="{1725B74C-A7EF-4EA4-A1B4-4E2193BEF093}"/>
          </ac:picMkLst>
        </pc:picChg>
        <pc:picChg chg="add del mod">
          <ac:chgData name="Eli Johnson" userId="a846278e-93c4-4c48-b326-54dceaada395" providerId="ADAL" clId="{80EC080E-917E-4A25-BE79-0AE720B42EFA}" dt="2021-11-29T17:06:13.844" v="119"/>
          <ac:picMkLst>
            <pc:docMk/>
            <pc:sldMk cId="712330243" sldId="377"/>
            <ac:picMk id="11" creationId="{996DCB58-E69C-4B16-98D6-CB9D7EC2E8BF}"/>
          </ac:picMkLst>
        </pc:picChg>
        <pc:picChg chg="add del mod">
          <ac:chgData name="Eli Johnson" userId="a846278e-93c4-4c48-b326-54dceaada395" providerId="ADAL" clId="{80EC080E-917E-4A25-BE79-0AE720B42EFA}" dt="2021-11-29T16:54:41.904" v="52" actId="478"/>
          <ac:picMkLst>
            <pc:docMk/>
            <pc:sldMk cId="712330243" sldId="377"/>
            <ac:picMk id="1026" creationId="{2491D7B1-A0D7-41A6-9217-98D065D79E2E}"/>
          </ac:picMkLst>
        </pc:picChg>
        <pc:picChg chg="add del">
          <ac:chgData name="Eli Johnson" userId="a846278e-93c4-4c48-b326-54dceaada395" providerId="ADAL" clId="{80EC080E-917E-4A25-BE79-0AE720B42EFA}" dt="2021-11-29T16:54:50.919" v="54" actId="478"/>
          <ac:picMkLst>
            <pc:docMk/>
            <pc:sldMk cId="712330243" sldId="377"/>
            <ac:picMk id="1028" creationId="{88F3EFF2-AD10-4B66-8D63-D947AA8442E8}"/>
          </ac:picMkLst>
        </pc:picChg>
        <pc:picChg chg="add mod">
          <ac:chgData name="Eli Johnson" userId="a846278e-93c4-4c48-b326-54dceaada395" providerId="ADAL" clId="{80EC080E-917E-4A25-BE79-0AE720B42EFA}" dt="2021-11-29T16:56:06.177" v="58" actId="1076"/>
          <ac:picMkLst>
            <pc:docMk/>
            <pc:sldMk cId="712330243" sldId="377"/>
            <ac:picMk id="1030" creationId="{4F655A7B-DC5B-46B1-965B-40F22A39984F}"/>
          </ac:picMkLst>
        </pc:picChg>
      </pc:sldChg>
      <pc:sldChg chg="addSp modSp new ord">
        <pc:chgData name="Eli Johnson" userId="a846278e-93c4-4c48-b326-54dceaada395" providerId="ADAL" clId="{80EC080E-917E-4A25-BE79-0AE720B42EFA}" dt="2021-11-29T17:02:27.688" v="67" actId="1036"/>
        <pc:sldMkLst>
          <pc:docMk/>
          <pc:sldMk cId="3753961906" sldId="379"/>
        </pc:sldMkLst>
        <pc:picChg chg="add mod">
          <ac:chgData name="Eli Johnson" userId="a846278e-93c4-4c48-b326-54dceaada395" providerId="ADAL" clId="{80EC080E-917E-4A25-BE79-0AE720B42EFA}" dt="2021-11-29T16:56:39.345" v="65" actId="1076"/>
          <ac:picMkLst>
            <pc:docMk/>
            <pc:sldMk cId="3753961906" sldId="379"/>
            <ac:picMk id="4" creationId="{17D00C4E-4B20-443C-A134-712DF1106EB2}"/>
          </ac:picMkLst>
        </pc:picChg>
        <pc:picChg chg="mod">
          <ac:chgData name="Eli Johnson" userId="a846278e-93c4-4c48-b326-54dceaada395" providerId="ADAL" clId="{80EC080E-917E-4A25-BE79-0AE720B42EFA}" dt="2021-11-29T17:02:27.688" v="67" actId="1036"/>
          <ac:picMkLst>
            <pc:docMk/>
            <pc:sldMk cId="3753961906" sldId="379"/>
            <ac:picMk id="2050" creationId="{DCD3F2E8-BFC8-4BDE-AEEE-E83EB39425EC}"/>
          </ac:picMkLst>
        </pc:picChg>
      </pc:sldChg>
      <pc:sldChg chg="mod">
        <pc:chgData name="Eli Johnson" userId="a846278e-93c4-4c48-b326-54dceaada395" providerId="ADAL" clId="{80EC080E-917E-4A25-BE79-0AE720B42EFA}" dt="2021-12-01T01:08:38.433" v="171" actId="27918"/>
        <pc:sldMkLst>
          <pc:docMk/>
          <pc:sldMk cId="2868498857" sldId="382"/>
        </pc:sldMkLst>
      </pc:sldChg>
      <pc:sldChg chg="modSp">
        <pc:chgData name="Eli Johnson" userId="a846278e-93c4-4c48-b326-54dceaada395" providerId="ADAL" clId="{80EC080E-917E-4A25-BE79-0AE720B42EFA}" dt="2021-12-01T01:38:02.510" v="486" actId="20577"/>
        <pc:sldMkLst>
          <pc:docMk/>
          <pc:sldMk cId="398455274" sldId="383"/>
        </pc:sldMkLst>
        <pc:spChg chg="mod">
          <ac:chgData name="Eli Johnson" userId="a846278e-93c4-4c48-b326-54dceaada395" providerId="ADAL" clId="{80EC080E-917E-4A25-BE79-0AE720B42EFA}" dt="2021-12-01T01:38:02.510" v="486" actId="20577"/>
          <ac:spMkLst>
            <pc:docMk/>
            <pc:sldMk cId="398455274" sldId="383"/>
            <ac:spMk id="6" creationId="{BC391745-B7F7-4E30-950D-35CE6A966DC6}"/>
          </ac:spMkLst>
        </pc:spChg>
      </pc:sldChg>
      <pc:sldChg chg="addSp modSp mod">
        <pc:chgData name="Eli Johnson" userId="a846278e-93c4-4c48-b326-54dceaada395" providerId="ADAL" clId="{80EC080E-917E-4A25-BE79-0AE720B42EFA}" dt="2021-12-01T01:23:46.679" v="347" actId="1076"/>
        <pc:sldMkLst>
          <pc:docMk/>
          <pc:sldMk cId="2926141991" sldId="385"/>
        </pc:sldMkLst>
        <pc:spChg chg="mod">
          <ac:chgData name="Eli Johnson" userId="a846278e-93c4-4c48-b326-54dceaada395" providerId="ADAL" clId="{80EC080E-917E-4A25-BE79-0AE720B42EFA}" dt="2021-12-01T01:23:13.085" v="343" actId="1076"/>
          <ac:spMkLst>
            <pc:docMk/>
            <pc:sldMk cId="2926141991" sldId="385"/>
            <ac:spMk id="3" creationId="{34592F9D-597D-449F-8A22-9F9FE997B7F3}"/>
          </ac:spMkLst>
        </pc:spChg>
        <pc:spChg chg="add">
          <ac:chgData name="Eli Johnson" userId="a846278e-93c4-4c48-b326-54dceaada395" providerId="ADAL" clId="{80EC080E-917E-4A25-BE79-0AE720B42EFA}" dt="2021-12-01T01:23:42.794" v="345" actId="11529"/>
          <ac:spMkLst>
            <pc:docMk/>
            <pc:sldMk cId="2926141991" sldId="385"/>
            <ac:spMk id="4" creationId="{8E8038EE-6429-417B-95F5-FEFD7EAFFB50}"/>
          </ac:spMkLst>
        </pc:spChg>
        <pc:spChg chg="mod">
          <ac:chgData name="Eli Johnson" userId="a846278e-93c4-4c48-b326-54dceaada395" providerId="ADAL" clId="{80EC080E-917E-4A25-BE79-0AE720B42EFA}" dt="2021-12-01T01:23:20.963" v="344" actId="1076"/>
          <ac:spMkLst>
            <pc:docMk/>
            <pc:sldMk cId="2926141991" sldId="385"/>
            <ac:spMk id="6" creationId="{CE5AB1BC-8B87-4C2D-A7FE-22C6D248731A}"/>
          </ac:spMkLst>
        </pc:spChg>
        <pc:spChg chg="add mod">
          <ac:chgData name="Eli Johnson" userId="a846278e-93c4-4c48-b326-54dceaada395" providerId="ADAL" clId="{80EC080E-917E-4A25-BE79-0AE720B42EFA}" dt="2021-12-01T01:23:46.679" v="347" actId="1076"/>
          <ac:spMkLst>
            <pc:docMk/>
            <pc:sldMk cId="2926141991" sldId="385"/>
            <ac:spMk id="8" creationId="{CC15B9D9-25F3-4E52-AA43-9A959F5042C5}"/>
          </ac:spMkLst>
        </pc:spChg>
      </pc:sldChg>
      <pc:sldChg chg="mod">
        <pc:chgData name="Eli Johnson" userId="a846278e-93c4-4c48-b326-54dceaada395" providerId="ADAL" clId="{80EC080E-917E-4A25-BE79-0AE720B42EFA}" dt="2021-12-01T01:08:57.265" v="172" actId="27918"/>
        <pc:sldMkLst>
          <pc:docMk/>
          <pc:sldMk cId="3762438391" sldId="386"/>
        </pc:sldMkLst>
      </pc:sldChg>
      <pc:sldChg chg="modSp mod">
        <pc:chgData name="Eli Johnson" userId="a846278e-93c4-4c48-b326-54dceaada395" providerId="ADAL" clId="{80EC080E-917E-4A25-BE79-0AE720B42EFA}" dt="2021-12-01T01:26:16.258" v="357" actId="207"/>
        <pc:sldMkLst>
          <pc:docMk/>
          <pc:sldMk cId="3425740409" sldId="396"/>
        </pc:sldMkLst>
        <pc:spChg chg="mod">
          <ac:chgData name="Eli Johnson" userId="a846278e-93c4-4c48-b326-54dceaada395" providerId="ADAL" clId="{80EC080E-917E-4A25-BE79-0AE720B42EFA}" dt="2021-12-01T01:25:50.574" v="355" actId="13926"/>
          <ac:spMkLst>
            <pc:docMk/>
            <pc:sldMk cId="3425740409" sldId="396"/>
            <ac:spMk id="13" creationId="{3D2D1508-938C-47EB-ACEB-7D484BFF784D}"/>
          </ac:spMkLst>
        </pc:spChg>
        <pc:spChg chg="mod">
          <ac:chgData name="Eli Johnson" userId="a846278e-93c4-4c48-b326-54dceaada395" providerId="ADAL" clId="{80EC080E-917E-4A25-BE79-0AE720B42EFA}" dt="2021-12-01T01:26:04.543" v="356" actId="207"/>
          <ac:spMkLst>
            <pc:docMk/>
            <pc:sldMk cId="3425740409" sldId="396"/>
            <ac:spMk id="16" creationId="{B20E989D-9979-4476-976F-D394B9BB3453}"/>
          </ac:spMkLst>
        </pc:spChg>
        <pc:spChg chg="mod">
          <ac:chgData name="Eli Johnson" userId="a846278e-93c4-4c48-b326-54dceaada395" providerId="ADAL" clId="{80EC080E-917E-4A25-BE79-0AE720B42EFA}" dt="2021-12-01T01:26:04.543" v="356" actId="207"/>
          <ac:spMkLst>
            <pc:docMk/>
            <pc:sldMk cId="3425740409" sldId="396"/>
            <ac:spMk id="17" creationId="{71FBBF0B-E0F5-4011-8062-70A9A8F4CB79}"/>
          </ac:spMkLst>
        </pc:spChg>
        <pc:spChg chg="mod">
          <ac:chgData name="Eli Johnson" userId="a846278e-93c4-4c48-b326-54dceaada395" providerId="ADAL" clId="{80EC080E-917E-4A25-BE79-0AE720B42EFA}" dt="2021-12-01T01:26:16.258" v="357" actId="207"/>
          <ac:spMkLst>
            <pc:docMk/>
            <pc:sldMk cId="3425740409" sldId="396"/>
            <ac:spMk id="19" creationId="{54F20018-F678-4E5D-B363-40E4CEC30F18}"/>
          </ac:spMkLst>
        </pc:spChg>
        <pc:spChg chg="mod">
          <ac:chgData name="Eli Johnson" userId="a846278e-93c4-4c48-b326-54dceaada395" providerId="ADAL" clId="{80EC080E-917E-4A25-BE79-0AE720B42EFA}" dt="2021-12-01T01:26:16.258" v="357" actId="207"/>
          <ac:spMkLst>
            <pc:docMk/>
            <pc:sldMk cId="3425740409" sldId="396"/>
            <ac:spMk id="20" creationId="{4CB5C55A-0CC7-4BEA-AC60-F21797D0A36D}"/>
          </ac:spMkLst>
        </pc:spChg>
        <pc:grpChg chg="mod">
          <ac:chgData name="Eli Johnson" userId="a846278e-93c4-4c48-b326-54dceaada395" providerId="ADAL" clId="{80EC080E-917E-4A25-BE79-0AE720B42EFA}" dt="2021-12-01T01:26:04.543" v="356" actId="207"/>
          <ac:grpSpMkLst>
            <pc:docMk/>
            <pc:sldMk cId="3425740409" sldId="396"/>
            <ac:grpSpMk id="15" creationId="{6ED99996-2F07-43F3-AF72-ABE4AD01C624}"/>
          </ac:grpSpMkLst>
        </pc:grpChg>
        <pc:grpChg chg="mod">
          <ac:chgData name="Eli Johnson" userId="a846278e-93c4-4c48-b326-54dceaada395" providerId="ADAL" clId="{80EC080E-917E-4A25-BE79-0AE720B42EFA}" dt="2021-12-01T01:26:16.258" v="357" actId="207"/>
          <ac:grpSpMkLst>
            <pc:docMk/>
            <pc:sldMk cId="3425740409" sldId="396"/>
            <ac:grpSpMk id="18" creationId="{3FD4D8F2-3776-46B6-A1A5-1A227EBD7986}"/>
          </ac:grpSpMkLst>
        </pc:grpChg>
      </pc:sldChg>
      <pc:sldChg chg="addSp delSp modSp mod delAnim modAnim">
        <pc:chgData name="Eli Johnson" userId="a846278e-93c4-4c48-b326-54dceaada395" providerId="ADAL" clId="{80EC080E-917E-4A25-BE79-0AE720B42EFA}" dt="2021-12-01T00:06:30.728" v="154"/>
        <pc:sldMkLst>
          <pc:docMk/>
          <pc:sldMk cId="3822722119" sldId="398"/>
        </pc:sldMkLst>
        <pc:spChg chg="mod topLvl">
          <ac:chgData name="Eli Johnson" userId="a846278e-93c4-4c48-b326-54dceaada395" providerId="ADAL" clId="{80EC080E-917E-4A25-BE79-0AE720B42EFA}" dt="2021-12-01T00:03:03.668" v="145" actId="14100"/>
          <ac:spMkLst>
            <pc:docMk/>
            <pc:sldMk cId="3822722119" sldId="398"/>
            <ac:spMk id="6" creationId="{FCF37518-7D00-4B89-B1D4-9A44E4DBE1D9}"/>
          </ac:spMkLst>
        </pc:spChg>
        <pc:spChg chg="del mod topLvl">
          <ac:chgData name="Eli Johnson" userId="a846278e-93c4-4c48-b326-54dceaada395" providerId="ADAL" clId="{80EC080E-917E-4A25-BE79-0AE720B42EFA}" dt="2021-12-01T00:02:23.199" v="141" actId="478"/>
          <ac:spMkLst>
            <pc:docMk/>
            <pc:sldMk cId="3822722119" sldId="398"/>
            <ac:spMk id="7" creationId="{75662442-FD7F-43E3-8A77-4D7A4D4E6B31}"/>
          </ac:spMkLst>
        </pc:spChg>
        <pc:spChg chg="add del mod">
          <ac:chgData name="Eli Johnson" userId="a846278e-93c4-4c48-b326-54dceaada395" providerId="ADAL" clId="{80EC080E-917E-4A25-BE79-0AE720B42EFA}" dt="2021-12-01T00:05:59.739" v="153" actId="478"/>
          <ac:spMkLst>
            <pc:docMk/>
            <pc:sldMk cId="3822722119" sldId="398"/>
            <ac:spMk id="8" creationId="{A9AF4CB9-5CC3-4E29-AF83-85E5FE47CCE1}"/>
          </ac:spMkLst>
        </pc:spChg>
        <pc:grpChg chg="add del mod">
          <ac:chgData name="Eli Johnson" userId="a846278e-93c4-4c48-b326-54dceaada395" providerId="ADAL" clId="{80EC080E-917E-4A25-BE79-0AE720B42EFA}" dt="2021-12-01T00:02:23.199" v="141" actId="478"/>
          <ac:grpSpMkLst>
            <pc:docMk/>
            <pc:sldMk cId="3822722119" sldId="398"/>
            <ac:grpSpMk id="5" creationId="{6392E983-88EB-44BC-B70C-3CCDF5247332}"/>
          </ac:grpSpMkLst>
        </pc:grpChg>
      </pc:sldChg>
      <pc:sldChg chg="modSp mod">
        <pc:chgData name="Eli Johnson" userId="a846278e-93c4-4c48-b326-54dceaada395" providerId="ADAL" clId="{80EC080E-917E-4A25-BE79-0AE720B42EFA}" dt="2021-12-01T01:28:08.327" v="367" actId="33524"/>
        <pc:sldMkLst>
          <pc:docMk/>
          <pc:sldMk cId="719770256" sldId="400"/>
        </pc:sldMkLst>
        <pc:spChg chg="mod">
          <ac:chgData name="Eli Johnson" userId="a846278e-93c4-4c48-b326-54dceaada395" providerId="ADAL" clId="{80EC080E-917E-4A25-BE79-0AE720B42EFA}" dt="2021-12-01T01:28:08.327" v="367" actId="33524"/>
          <ac:spMkLst>
            <pc:docMk/>
            <pc:sldMk cId="719770256" sldId="400"/>
            <ac:spMk id="22" creationId="{58AA3430-90F8-4BC1-8F21-1EE1773945D8}"/>
          </ac:spMkLst>
        </pc:spChg>
      </pc:sldChg>
      <pc:sldChg chg="addSp modSp mod modAnim">
        <pc:chgData name="Eli Johnson" userId="a846278e-93c4-4c48-b326-54dceaada395" providerId="ADAL" clId="{80EC080E-917E-4A25-BE79-0AE720B42EFA}" dt="2021-12-01T00:06:37.924" v="155"/>
        <pc:sldMkLst>
          <pc:docMk/>
          <pc:sldMk cId="1424024513" sldId="402"/>
        </pc:sldMkLst>
        <pc:spChg chg="add mod">
          <ac:chgData name="Eli Johnson" userId="a846278e-93c4-4c48-b326-54dceaada395" providerId="ADAL" clId="{80EC080E-917E-4A25-BE79-0AE720B42EFA}" dt="2021-12-01T00:04:12.963" v="151" actId="208"/>
          <ac:spMkLst>
            <pc:docMk/>
            <pc:sldMk cId="1424024513" sldId="402"/>
            <ac:spMk id="5" creationId="{A52270C6-B403-4884-BFF5-3437D54E2CE6}"/>
          </ac:spMkLst>
        </pc:spChg>
      </pc:sldChg>
      <pc:sldChg chg="addSp delSp modSp mod">
        <pc:chgData name="Eli Johnson" userId="a846278e-93c4-4c48-b326-54dceaada395" providerId="ADAL" clId="{80EC080E-917E-4A25-BE79-0AE720B42EFA}" dt="2021-12-01T16:32:02.515" v="597" actId="1076"/>
        <pc:sldMkLst>
          <pc:docMk/>
          <pc:sldMk cId="3200443930" sldId="405"/>
        </pc:sldMkLst>
        <pc:spChg chg="mod">
          <ac:chgData name="Eli Johnson" userId="a846278e-93c4-4c48-b326-54dceaada395" providerId="ADAL" clId="{80EC080E-917E-4A25-BE79-0AE720B42EFA}" dt="2021-12-01T16:31:32.255" v="586" actId="1076"/>
          <ac:spMkLst>
            <pc:docMk/>
            <pc:sldMk cId="3200443930" sldId="405"/>
            <ac:spMk id="4" creationId="{942C64BA-7D6C-42E4-9355-B46579A3BB51}"/>
          </ac:spMkLst>
        </pc:spChg>
        <pc:spChg chg="mod">
          <ac:chgData name="Eli Johnson" userId="a846278e-93c4-4c48-b326-54dceaada395" providerId="ADAL" clId="{80EC080E-917E-4A25-BE79-0AE720B42EFA}" dt="2021-12-01T16:31:47.523" v="589" actId="1076"/>
          <ac:spMkLst>
            <pc:docMk/>
            <pc:sldMk cId="3200443930" sldId="405"/>
            <ac:spMk id="5" creationId="{2EBC49F9-4700-49FA-AD56-2BA8886F609B}"/>
          </ac:spMkLst>
        </pc:spChg>
        <pc:spChg chg="mod">
          <ac:chgData name="Eli Johnson" userId="a846278e-93c4-4c48-b326-54dceaada395" providerId="ADAL" clId="{80EC080E-917E-4A25-BE79-0AE720B42EFA}" dt="2021-12-01T16:32:02.515" v="597" actId="1076"/>
          <ac:spMkLst>
            <pc:docMk/>
            <pc:sldMk cId="3200443930" sldId="405"/>
            <ac:spMk id="6" creationId="{0B693C75-B1BC-4232-BB91-FDE054707954}"/>
          </ac:spMkLst>
        </pc:spChg>
        <pc:spChg chg="mod">
          <ac:chgData name="Eli Johnson" userId="a846278e-93c4-4c48-b326-54dceaada395" providerId="ADAL" clId="{80EC080E-917E-4A25-BE79-0AE720B42EFA}" dt="2021-12-01T16:31:58.703" v="596" actId="1076"/>
          <ac:spMkLst>
            <pc:docMk/>
            <pc:sldMk cId="3200443930" sldId="405"/>
            <ac:spMk id="8" creationId="{AE659E55-9B49-40EE-99AD-95D23497F54F}"/>
          </ac:spMkLst>
        </pc:spChg>
        <pc:picChg chg="add del mod">
          <ac:chgData name="Eli Johnson" userId="a846278e-93c4-4c48-b326-54dceaada395" providerId="ADAL" clId="{80EC080E-917E-4A25-BE79-0AE720B42EFA}" dt="2021-12-01T01:04:28.529" v="163" actId="478"/>
          <ac:picMkLst>
            <pc:docMk/>
            <pc:sldMk cId="3200443930" sldId="405"/>
            <ac:picMk id="5" creationId="{69720810-4A9C-4B21-AAA3-4653973AA238}"/>
          </ac:picMkLst>
        </pc:picChg>
        <pc:picChg chg="add mod">
          <ac:chgData name="Eli Johnson" userId="a846278e-93c4-4c48-b326-54dceaada395" providerId="ADAL" clId="{80EC080E-917E-4A25-BE79-0AE720B42EFA}" dt="2021-12-01T16:31:55.621" v="595" actId="1076"/>
          <ac:picMkLst>
            <pc:docMk/>
            <pc:sldMk cId="3200443930" sldId="405"/>
            <ac:picMk id="7" creationId="{AD405FEB-2FD6-4607-A7A8-B05E78EF0C5B}"/>
          </ac:picMkLst>
        </pc:picChg>
      </pc:sldChg>
      <pc:sldChg chg="addSp delSp modSp add mod">
        <pc:chgData name="Eli Johnson" userId="a846278e-93c4-4c48-b326-54dceaada395" providerId="ADAL" clId="{80EC080E-917E-4A25-BE79-0AE720B42EFA}" dt="2021-12-01T01:26:40.299" v="359" actId="13926"/>
        <pc:sldMkLst>
          <pc:docMk/>
          <pc:sldMk cId="2446616691" sldId="406"/>
        </pc:sldMkLst>
        <pc:spChg chg="mod">
          <ac:chgData name="Eli Johnson" userId="a846278e-93c4-4c48-b326-54dceaada395" providerId="ADAL" clId="{80EC080E-917E-4A25-BE79-0AE720B42EFA}" dt="2021-12-01T01:26:40.299" v="359" actId="13926"/>
          <ac:spMkLst>
            <pc:docMk/>
            <pc:sldMk cId="2446616691" sldId="406"/>
            <ac:spMk id="2" creationId="{61A8215B-88DC-4CDD-844F-6800EEE3F4C1}"/>
          </ac:spMkLst>
        </pc:spChg>
        <pc:spChg chg="add mod">
          <ac:chgData name="Eli Johnson" userId="a846278e-93c4-4c48-b326-54dceaada395" providerId="ADAL" clId="{80EC080E-917E-4A25-BE79-0AE720B42EFA}" dt="2021-12-01T01:20:03.183" v="289" actId="20577"/>
          <ac:spMkLst>
            <pc:docMk/>
            <pc:sldMk cId="2446616691" sldId="406"/>
            <ac:spMk id="4" creationId="{598B3B07-706D-4B6F-864D-B8C001EC7928}"/>
          </ac:spMkLst>
        </pc:spChg>
        <pc:spChg chg="add mod">
          <ac:chgData name="Eli Johnson" userId="a846278e-93c4-4c48-b326-54dceaada395" providerId="ADAL" clId="{80EC080E-917E-4A25-BE79-0AE720B42EFA}" dt="2021-12-01T01:20:48.307" v="301" actId="1076"/>
          <ac:spMkLst>
            <pc:docMk/>
            <pc:sldMk cId="2446616691" sldId="406"/>
            <ac:spMk id="5" creationId="{19891026-DAA3-4304-B8D7-8E37CA64A7C3}"/>
          </ac:spMkLst>
        </pc:spChg>
        <pc:spChg chg="del">
          <ac:chgData name="Eli Johnson" userId="a846278e-93c4-4c48-b326-54dceaada395" providerId="ADAL" clId="{80EC080E-917E-4A25-BE79-0AE720B42EFA}" dt="2021-12-01T01:18:49.106" v="174" actId="478"/>
          <ac:spMkLst>
            <pc:docMk/>
            <pc:sldMk cId="2446616691" sldId="406"/>
            <ac:spMk id="7" creationId="{15C2622D-6BA9-4BBA-8415-1B962C774D7C}"/>
          </ac:spMkLst>
        </pc:spChg>
        <pc:spChg chg="del">
          <ac:chgData name="Eli Johnson" userId="a846278e-93c4-4c48-b326-54dceaada395" providerId="ADAL" clId="{80EC080E-917E-4A25-BE79-0AE720B42EFA}" dt="2021-12-01T01:18:49.106" v="174" actId="478"/>
          <ac:spMkLst>
            <pc:docMk/>
            <pc:sldMk cId="2446616691" sldId="406"/>
            <ac:spMk id="25" creationId="{9ED0CF99-6351-415D-B220-46068CBDC47C}"/>
          </ac:spMkLst>
        </pc:spChg>
        <pc:spChg chg="del">
          <ac:chgData name="Eli Johnson" userId="a846278e-93c4-4c48-b326-54dceaada395" providerId="ADAL" clId="{80EC080E-917E-4A25-BE79-0AE720B42EFA}" dt="2021-12-01T01:18:49.106" v="174" actId="478"/>
          <ac:spMkLst>
            <pc:docMk/>
            <pc:sldMk cId="2446616691" sldId="406"/>
            <ac:spMk id="26" creationId="{CF89EB1F-0739-4E2A-991F-82BC7F24684F}"/>
          </ac:spMkLst>
        </pc:spChg>
        <pc:spChg chg="del">
          <ac:chgData name="Eli Johnson" userId="a846278e-93c4-4c48-b326-54dceaada395" providerId="ADAL" clId="{80EC080E-917E-4A25-BE79-0AE720B42EFA}" dt="2021-12-01T01:18:49.106" v="174" actId="478"/>
          <ac:spMkLst>
            <pc:docMk/>
            <pc:sldMk cId="2446616691" sldId="406"/>
            <ac:spMk id="27" creationId="{A812363A-1791-4957-A7B3-C8F1647BFC05}"/>
          </ac:spMkLst>
        </pc:spChg>
        <pc:spChg chg="del">
          <ac:chgData name="Eli Johnson" userId="a846278e-93c4-4c48-b326-54dceaada395" providerId="ADAL" clId="{80EC080E-917E-4A25-BE79-0AE720B42EFA}" dt="2021-12-01T01:18:49.106" v="174" actId="478"/>
          <ac:spMkLst>
            <pc:docMk/>
            <pc:sldMk cId="2446616691" sldId="406"/>
            <ac:spMk id="28" creationId="{3D29F814-CC0B-4C75-996F-0433F7F4E051}"/>
          </ac:spMkLst>
        </pc:spChg>
        <pc:spChg chg="del">
          <ac:chgData name="Eli Johnson" userId="a846278e-93c4-4c48-b326-54dceaada395" providerId="ADAL" clId="{80EC080E-917E-4A25-BE79-0AE720B42EFA}" dt="2021-12-01T01:18:49.106" v="174" actId="478"/>
          <ac:spMkLst>
            <pc:docMk/>
            <pc:sldMk cId="2446616691" sldId="406"/>
            <ac:spMk id="29" creationId="{4EC9A431-5B03-4423-A170-D9491E4D4977}"/>
          </ac:spMkLst>
        </pc:spChg>
        <pc:spChg chg="del">
          <ac:chgData name="Eli Johnson" userId="a846278e-93c4-4c48-b326-54dceaada395" providerId="ADAL" clId="{80EC080E-917E-4A25-BE79-0AE720B42EFA}" dt="2021-12-01T01:18:49.106" v="174" actId="478"/>
          <ac:spMkLst>
            <pc:docMk/>
            <pc:sldMk cId="2446616691" sldId="406"/>
            <ac:spMk id="30" creationId="{5ECB8FBE-D1E4-43C3-BA6A-6D961BE493E6}"/>
          </ac:spMkLst>
        </pc:spChg>
        <pc:spChg chg="del">
          <ac:chgData name="Eli Johnson" userId="a846278e-93c4-4c48-b326-54dceaada395" providerId="ADAL" clId="{80EC080E-917E-4A25-BE79-0AE720B42EFA}" dt="2021-12-01T01:18:49.106" v="174" actId="478"/>
          <ac:spMkLst>
            <pc:docMk/>
            <pc:sldMk cId="2446616691" sldId="406"/>
            <ac:spMk id="33" creationId="{9807EEB8-FFCB-4522-94AE-3F597216661E}"/>
          </ac:spMkLst>
        </pc:spChg>
        <pc:spChg chg="del">
          <ac:chgData name="Eli Johnson" userId="a846278e-93c4-4c48-b326-54dceaada395" providerId="ADAL" clId="{80EC080E-917E-4A25-BE79-0AE720B42EFA}" dt="2021-12-01T01:18:49.106" v="174" actId="478"/>
          <ac:spMkLst>
            <pc:docMk/>
            <pc:sldMk cId="2446616691" sldId="406"/>
            <ac:spMk id="34" creationId="{0DB21E42-F303-4BB4-A878-0F291E4E17C0}"/>
          </ac:spMkLst>
        </pc:spChg>
        <pc:picChg chg="del">
          <ac:chgData name="Eli Johnson" userId="a846278e-93c4-4c48-b326-54dceaada395" providerId="ADAL" clId="{80EC080E-917E-4A25-BE79-0AE720B42EFA}" dt="2021-12-01T01:18:49.106" v="174" actId="478"/>
          <ac:picMkLst>
            <pc:docMk/>
            <pc:sldMk cId="2446616691" sldId="406"/>
            <ac:picMk id="31" creationId="{F839742D-DE00-48E4-8881-8514434F3ED2}"/>
          </ac:picMkLst>
        </pc:picChg>
        <pc:picChg chg="del">
          <ac:chgData name="Eli Johnson" userId="a846278e-93c4-4c48-b326-54dceaada395" providerId="ADAL" clId="{80EC080E-917E-4A25-BE79-0AE720B42EFA}" dt="2021-12-01T01:18:50.900" v="175" actId="478"/>
          <ac:picMkLst>
            <pc:docMk/>
            <pc:sldMk cId="2446616691" sldId="406"/>
            <ac:picMk id="32" creationId="{45EF877E-A09D-4D79-98A3-0CD9326FBB7D}"/>
          </ac:picMkLst>
        </pc:picChg>
      </pc:sldChg>
      <pc:sldChg chg="delSp modSp add mod delAnim">
        <pc:chgData name="Eli Johnson" userId="a846278e-93c4-4c48-b326-54dceaada395" providerId="ADAL" clId="{80EC080E-917E-4A25-BE79-0AE720B42EFA}" dt="2021-12-01T01:24:25.943" v="354" actId="13926"/>
        <pc:sldMkLst>
          <pc:docMk/>
          <pc:sldMk cId="1201150913" sldId="407"/>
        </pc:sldMkLst>
        <pc:spChg chg="del">
          <ac:chgData name="Eli Johnson" userId="a846278e-93c4-4c48-b326-54dceaada395" providerId="ADAL" clId="{80EC080E-917E-4A25-BE79-0AE720B42EFA}" dt="2021-12-01T01:24:20.834" v="352" actId="478"/>
          <ac:spMkLst>
            <pc:docMk/>
            <pc:sldMk cId="1201150913" sldId="407"/>
            <ac:spMk id="2" creationId="{46144E51-213F-4149-A476-929D4281CCD7}"/>
          </ac:spMkLst>
        </pc:spChg>
        <pc:spChg chg="mod">
          <ac:chgData name="Eli Johnson" userId="a846278e-93c4-4c48-b326-54dceaada395" providerId="ADAL" clId="{80EC080E-917E-4A25-BE79-0AE720B42EFA}" dt="2021-12-01T01:24:25.943" v="354" actId="13926"/>
          <ac:spMkLst>
            <pc:docMk/>
            <pc:sldMk cId="1201150913" sldId="407"/>
            <ac:spMk id="18" creationId="{F728A83C-0732-46E1-965A-1C1733A4681C}"/>
          </ac:spMkLst>
        </pc:spChg>
        <pc:grpChg chg="del">
          <ac:chgData name="Eli Johnson" userId="a846278e-93c4-4c48-b326-54dceaada395" providerId="ADAL" clId="{80EC080E-917E-4A25-BE79-0AE720B42EFA}" dt="2021-12-01T01:24:17.845" v="350" actId="478"/>
          <ac:grpSpMkLst>
            <pc:docMk/>
            <pc:sldMk cId="1201150913" sldId="407"/>
            <ac:grpSpMk id="10" creationId="{7965F3EA-1181-45B3-BDA0-9C29C263C259}"/>
          </ac:grpSpMkLst>
        </pc:grpChg>
        <pc:grpChg chg="del">
          <ac:chgData name="Eli Johnson" userId="a846278e-93c4-4c48-b326-54dceaada395" providerId="ADAL" clId="{80EC080E-917E-4A25-BE79-0AE720B42EFA}" dt="2021-12-01T01:24:19.114" v="351" actId="478"/>
          <ac:grpSpMkLst>
            <pc:docMk/>
            <pc:sldMk cId="1201150913" sldId="407"/>
            <ac:grpSpMk id="17" creationId="{3CBF5B31-FF1A-433F-A0DF-0B48526296CE}"/>
          </ac:grpSpMkLst>
        </pc:grpChg>
        <pc:picChg chg="del">
          <ac:chgData name="Eli Johnson" userId="a846278e-93c4-4c48-b326-54dceaada395" providerId="ADAL" clId="{80EC080E-917E-4A25-BE79-0AE720B42EFA}" dt="2021-12-01T01:24:16.040" v="349" actId="478"/>
          <ac:picMkLst>
            <pc:docMk/>
            <pc:sldMk cId="1201150913" sldId="407"/>
            <ac:picMk id="1026" creationId="{374EEA3C-1887-40F3-898D-95854426BCCF}"/>
          </ac:picMkLst>
        </pc:picChg>
        <pc:cxnChg chg="mod">
          <ac:chgData name="Eli Johnson" userId="a846278e-93c4-4c48-b326-54dceaada395" providerId="ADAL" clId="{80EC080E-917E-4A25-BE79-0AE720B42EFA}" dt="2021-12-01T01:24:19.114" v="351" actId="478"/>
          <ac:cxnSpMkLst>
            <pc:docMk/>
            <pc:sldMk cId="1201150913" sldId="407"/>
            <ac:cxnSpMk id="15" creationId="{71BB091A-2393-4143-8631-65575C14254D}"/>
          </ac:cxnSpMkLst>
        </pc:cxnChg>
      </pc:sldChg>
    </pc:docChg>
  </pc:docChgLst>
  <pc:docChgLst>
    <pc:chgData name="Adam Tjoelker" userId="1e49df28-77ec-41fc-a860-77d78a7db1e7" providerId="ADAL" clId="{8F313D06-A1BD-D746-9BBE-AF1CCB527EA6}"/>
    <pc:docChg chg="undo custSel addSld delSld modSld sldOrd">
      <pc:chgData name="Adam Tjoelker" userId="1e49df28-77ec-41fc-a860-77d78a7db1e7" providerId="ADAL" clId="{8F313D06-A1BD-D746-9BBE-AF1CCB527EA6}" dt="2021-11-19T16:32:20.146" v="722" actId="20578"/>
      <pc:docMkLst>
        <pc:docMk/>
      </pc:docMkLst>
      <pc:sldChg chg="modSp mod">
        <pc:chgData name="Adam Tjoelker" userId="1e49df28-77ec-41fc-a860-77d78a7db1e7" providerId="ADAL" clId="{8F313D06-A1BD-D746-9BBE-AF1CCB527EA6}" dt="2021-11-19T15:51:02.352" v="274" actId="20577"/>
        <pc:sldMkLst>
          <pc:docMk/>
          <pc:sldMk cId="0" sldId="256"/>
        </pc:sldMkLst>
        <pc:spChg chg="mod">
          <ac:chgData name="Adam Tjoelker" userId="1e49df28-77ec-41fc-a860-77d78a7db1e7" providerId="ADAL" clId="{8F313D06-A1BD-D746-9BBE-AF1CCB527EA6}" dt="2021-11-19T15:51:02.352" v="274" actId="20577"/>
          <ac:spMkLst>
            <pc:docMk/>
            <pc:sldMk cId="0" sldId="256"/>
            <ac:spMk id="6" creationId="{00000000-0000-0000-0000-000000000000}"/>
          </ac:spMkLst>
        </pc:spChg>
      </pc:sldChg>
      <pc:sldChg chg="modSp mod">
        <pc:chgData name="Adam Tjoelker" userId="1e49df28-77ec-41fc-a860-77d78a7db1e7" providerId="ADAL" clId="{8F313D06-A1BD-D746-9BBE-AF1CCB527EA6}" dt="2021-11-19T15:51:47.928" v="289" actId="20577"/>
        <pc:sldMkLst>
          <pc:docMk/>
          <pc:sldMk cId="4291127289" sldId="262"/>
        </pc:sldMkLst>
        <pc:spChg chg="mod">
          <ac:chgData name="Adam Tjoelker" userId="1e49df28-77ec-41fc-a860-77d78a7db1e7" providerId="ADAL" clId="{8F313D06-A1BD-D746-9BBE-AF1CCB527EA6}" dt="2021-11-19T15:51:47.928" v="289" actId="20577"/>
          <ac:spMkLst>
            <pc:docMk/>
            <pc:sldMk cId="4291127289" sldId="262"/>
            <ac:spMk id="2" creationId="{393B8498-E80D-44C3-86F9-D546E5BC4F89}"/>
          </ac:spMkLst>
        </pc:spChg>
      </pc:sldChg>
      <pc:sldChg chg="modSp mod">
        <pc:chgData name="Adam Tjoelker" userId="1e49df28-77ec-41fc-a860-77d78a7db1e7" providerId="ADAL" clId="{8F313D06-A1BD-D746-9BBE-AF1CCB527EA6}" dt="2021-11-19T16:14:01.427" v="698" actId="1076"/>
        <pc:sldMkLst>
          <pc:docMk/>
          <pc:sldMk cId="3735172298" sldId="275"/>
        </pc:sldMkLst>
        <pc:picChg chg="mod">
          <ac:chgData name="Adam Tjoelker" userId="1e49df28-77ec-41fc-a860-77d78a7db1e7" providerId="ADAL" clId="{8F313D06-A1BD-D746-9BBE-AF1CCB527EA6}" dt="2021-11-19T16:14:01.427" v="698" actId="1076"/>
          <ac:picMkLst>
            <pc:docMk/>
            <pc:sldMk cId="3735172298" sldId="275"/>
            <ac:picMk id="7" creationId="{5EFDAE33-3D1D-4283-9A89-75512545699E}"/>
          </ac:picMkLst>
        </pc:picChg>
      </pc:sldChg>
      <pc:sldChg chg="modSp mod">
        <pc:chgData name="Adam Tjoelker" userId="1e49df28-77ec-41fc-a860-77d78a7db1e7" providerId="ADAL" clId="{8F313D06-A1BD-D746-9BBE-AF1CCB527EA6}" dt="2021-11-19T15:43:54.988" v="169" actId="20577"/>
        <pc:sldMkLst>
          <pc:docMk/>
          <pc:sldMk cId="244720014" sldId="279"/>
        </pc:sldMkLst>
        <pc:spChg chg="mod">
          <ac:chgData name="Adam Tjoelker" userId="1e49df28-77ec-41fc-a860-77d78a7db1e7" providerId="ADAL" clId="{8F313D06-A1BD-D746-9BBE-AF1CCB527EA6}" dt="2021-11-19T15:43:54.988" v="169" actId="20577"/>
          <ac:spMkLst>
            <pc:docMk/>
            <pc:sldMk cId="244720014" sldId="279"/>
            <ac:spMk id="2" creationId="{B2DC6637-A258-2745-A422-19C7C921931F}"/>
          </ac:spMkLst>
        </pc:spChg>
      </pc:sldChg>
      <pc:sldChg chg="modSp add mod ord">
        <pc:chgData name="Adam Tjoelker" userId="1e49df28-77ec-41fc-a860-77d78a7db1e7" providerId="ADAL" clId="{8F313D06-A1BD-D746-9BBE-AF1CCB527EA6}" dt="2021-11-19T15:41:53.227" v="88" actId="5793"/>
        <pc:sldMkLst>
          <pc:docMk/>
          <pc:sldMk cId="1173194240" sldId="285"/>
        </pc:sldMkLst>
        <pc:spChg chg="mod">
          <ac:chgData name="Adam Tjoelker" userId="1e49df28-77ec-41fc-a860-77d78a7db1e7" providerId="ADAL" clId="{8F313D06-A1BD-D746-9BBE-AF1CCB527EA6}" dt="2021-11-19T15:41:36.746" v="53" actId="20577"/>
          <ac:spMkLst>
            <pc:docMk/>
            <pc:sldMk cId="1173194240" sldId="285"/>
            <ac:spMk id="5" creationId="{00000000-0000-0000-0000-000000000000}"/>
          </ac:spMkLst>
        </pc:spChg>
        <pc:spChg chg="mod">
          <ac:chgData name="Adam Tjoelker" userId="1e49df28-77ec-41fc-a860-77d78a7db1e7" providerId="ADAL" clId="{8F313D06-A1BD-D746-9BBE-AF1CCB527EA6}" dt="2021-11-19T15:41:53.227" v="88" actId="5793"/>
          <ac:spMkLst>
            <pc:docMk/>
            <pc:sldMk cId="1173194240" sldId="285"/>
            <ac:spMk id="6" creationId="{00000000-0000-0000-0000-000000000000}"/>
          </ac:spMkLst>
        </pc:spChg>
      </pc:sldChg>
      <pc:sldChg chg="delSp modSp add mod ord">
        <pc:chgData name="Adam Tjoelker" userId="1e49df28-77ec-41fc-a860-77d78a7db1e7" providerId="ADAL" clId="{8F313D06-A1BD-D746-9BBE-AF1CCB527EA6}" dt="2021-11-19T15:57:19.453" v="339" actId="20577"/>
        <pc:sldMkLst>
          <pc:docMk/>
          <pc:sldMk cId="3200480909" sldId="286"/>
        </pc:sldMkLst>
        <pc:spChg chg="mod">
          <ac:chgData name="Adam Tjoelker" userId="1e49df28-77ec-41fc-a860-77d78a7db1e7" providerId="ADAL" clId="{8F313D06-A1BD-D746-9BBE-AF1CCB527EA6}" dt="2021-11-19T15:57:19.453" v="339" actId="20577"/>
          <ac:spMkLst>
            <pc:docMk/>
            <pc:sldMk cId="3200480909" sldId="286"/>
            <ac:spMk id="2" creationId="{B2DC6637-A258-2745-A422-19C7C921931F}"/>
          </ac:spMkLst>
        </pc:spChg>
        <pc:graphicFrameChg chg="del">
          <ac:chgData name="Adam Tjoelker" userId="1e49df28-77ec-41fc-a860-77d78a7db1e7" providerId="ADAL" clId="{8F313D06-A1BD-D746-9BBE-AF1CCB527EA6}" dt="2021-11-19T15:42:47.038" v="159" actId="478"/>
          <ac:graphicFrameMkLst>
            <pc:docMk/>
            <pc:sldMk cId="3200480909" sldId="286"/>
            <ac:graphicFrameMk id="5" creationId="{5FEE3CC9-775F-40F8-B120-21B3BE349674}"/>
          </ac:graphicFrameMkLst>
        </pc:graphicFrameChg>
        <pc:picChg chg="del">
          <ac:chgData name="Adam Tjoelker" userId="1e49df28-77ec-41fc-a860-77d78a7db1e7" providerId="ADAL" clId="{8F313D06-A1BD-D746-9BBE-AF1CCB527EA6}" dt="2021-11-19T15:42:40.662" v="158" actId="478"/>
          <ac:picMkLst>
            <pc:docMk/>
            <pc:sldMk cId="3200480909" sldId="286"/>
            <ac:picMk id="6" creationId="{89F4453F-33DE-4367-8045-4D5EB1375A0B}"/>
          </ac:picMkLst>
        </pc:picChg>
      </pc:sldChg>
      <pc:sldChg chg="modSp add mod">
        <pc:chgData name="Adam Tjoelker" userId="1e49df28-77ec-41fc-a860-77d78a7db1e7" providerId="ADAL" clId="{8F313D06-A1BD-D746-9BBE-AF1CCB527EA6}" dt="2021-11-19T15:45:20.515" v="198" actId="20577"/>
        <pc:sldMkLst>
          <pc:docMk/>
          <pc:sldMk cId="3964592869" sldId="288"/>
        </pc:sldMkLst>
        <pc:spChg chg="mod">
          <ac:chgData name="Adam Tjoelker" userId="1e49df28-77ec-41fc-a860-77d78a7db1e7" providerId="ADAL" clId="{8F313D06-A1BD-D746-9BBE-AF1CCB527EA6}" dt="2021-11-19T15:45:20.515" v="198" actId="20577"/>
          <ac:spMkLst>
            <pc:docMk/>
            <pc:sldMk cId="3964592869" sldId="288"/>
            <ac:spMk id="5" creationId="{00000000-0000-0000-0000-000000000000}"/>
          </ac:spMkLst>
        </pc:spChg>
      </pc:sldChg>
      <pc:sldChg chg="delSp modSp add mod">
        <pc:chgData name="Adam Tjoelker" userId="1e49df28-77ec-41fc-a860-77d78a7db1e7" providerId="ADAL" clId="{8F313D06-A1BD-D746-9BBE-AF1CCB527EA6}" dt="2021-11-19T15:47:10.656" v="234" actId="1076"/>
        <pc:sldMkLst>
          <pc:docMk/>
          <pc:sldMk cId="1687205088" sldId="289"/>
        </pc:sldMkLst>
        <pc:spChg chg="mod">
          <ac:chgData name="Adam Tjoelker" userId="1e49df28-77ec-41fc-a860-77d78a7db1e7" providerId="ADAL" clId="{8F313D06-A1BD-D746-9BBE-AF1CCB527EA6}" dt="2021-11-19T15:47:10.656" v="234" actId="1076"/>
          <ac:spMkLst>
            <pc:docMk/>
            <pc:sldMk cId="1687205088" sldId="289"/>
            <ac:spMk id="5" creationId="{00000000-0000-0000-0000-000000000000}"/>
          </ac:spMkLst>
        </pc:spChg>
        <pc:spChg chg="del mod">
          <ac:chgData name="Adam Tjoelker" userId="1e49df28-77ec-41fc-a860-77d78a7db1e7" providerId="ADAL" clId="{8F313D06-A1BD-D746-9BBE-AF1CCB527EA6}" dt="2021-11-19T15:45:34.688" v="210" actId="478"/>
          <ac:spMkLst>
            <pc:docMk/>
            <pc:sldMk cId="1687205088" sldId="289"/>
            <ac:spMk id="6" creationId="{00000000-0000-0000-0000-000000000000}"/>
          </ac:spMkLst>
        </pc:spChg>
      </pc:sldChg>
      <pc:sldChg chg="add del">
        <pc:chgData name="Adam Tjoelker" userId="1e49df28-77ec-41fc-a860-77d78a7db1e7" providerId="ADAL" clId="{8F313D06-A1BD-D746-9BBE-AF1CCB527EA6}" dt="2021-11-19T15:45:55.512" v="219" actId="2696"/>
        <pc:sldMkLst>
          <pc:docMk/>
          <pc:sldMk cId="2451449318" sldId="290"/>
        </pc:sldMkLst>
      </pc:sldChg>
      <pc:sldChg chg="modSp add mod">
        <pc:chgData name="Adam Tjoelker" userId="1e49df28-77ec-41fc-a860-77d78a7db1e7" providerId="ADAL" clId="{8F313D06-A1BD-D746-9BBE-AF1CCB527EA6}" dt="2021-11-19T15:47:05.984" v="233" actId="1076"/>
        <pc:sldMkLst>
          <pc:docMk/>
          <pc:sldMk cId="3191772974" sldId="291"/>
        </pc:sldMkLst>
        <pc:spChg chg="mod">
          <ac:chgData name="Adam Tjoelker" userId="1e49df28-77ec-41fc-a860-77d78a7db1e7" providerId="ADAL" clId="{8F313D06-A1BD-D746-9BBE-AF1CCB527EA6}" dt="2021-11-19T15:47:05.984" v="233" actId="1076"/>
          <ac:spMkLst>
            <pc:docMk/>
            <pc:sldMk cId="3191772974" sldId="291"/>
            <ac:spMk id="5" creationId="{00000000-0000-0000-0000-000000000000}"/>
          </ac:spMkLst>
        </pc:spChg>
      </pc:sldChg>
      <pc:sldChg chg="modSp add mod">
        <pc:chgData name="Adam Tjoelker" userId="1e49df28-77ec-41fc-a860-77d78a7db1e7" providerId="ADAL" clId="{8F313D06-A1BD-D746-9BBE-AF1CCB527EA6}" dt="2021-11-19T15:47:01.556" v="232" actId="1076"/>
        <pc:sldMkLst>
          <pc:docMk/>
          <pc:sldMk cId="1947158949" sldId="292"/>
        </pc:sldMkLst>
        <pc:spChg chg="mod">
          <ac:chgData name="Adam Tjoelker" userId="1e49df28-77ec-41fc-a860-77d78a7db1e7" providerId="ADAL" clId="{8F313D06-A1BD-D746-9BBE-AF1CCB527EA6}" dt="2021-11-19T15:47:01.556" v="232" actId="1076"/>
          <ac:spMkLst>
            <pc:docMk/>
            <pc:sldMk cId="1947158949" sldId="292"/>
            <ac:spMk id="5" creationId="{00000000-0000-0000-0000-000000000000}"/>
          </ac:spMkLst>
        </pc:spChg>
      </pc:sldChg>
      <pc:sldChg chg="modSp add mod">
        <pc:chgData name="Adam Tjoelker" userId="1e49df28-77ec-41fc-a860-77d78a7db1e7" providerId="ADAL" clId="{8F313D06-A1BD-D746-9BBE-AF1CCB527EA6}" dt="2021-11-19T15:46:56.990" v="231" actId="1076"/>
        <pc:sldMkLst>
          <pc:docMk/>
          <pc:sldMk cId="729115073" sldId="293"/>
        </pc:sldMkLst>
        <pc:spChg chg="mod">
          <ac:chgData name="Adam Tjoelker" userId="1e49df28-77ec-41fc-a860-77d78a7db1e7" providerId="ADAL" clId="{8F313D06-A1BD-D746-9BBE-AF1CCB527EA6}" dt="2021-11-19T15:46:56.990" v="231" actId="1076"/>
          <ac:spMkLst>
            <pc:docMk/>
            <pc:sldMk cId="729115073" sldId="293"/>
            <ac:spMk id="5" creationId="{00000000-0000-0000-0000-000000000000}"/>
          </ac:spMkLst>
        </pc:spChg>
      </pc:sldChg>
      <pc:sldChg chg="modSp add mod">
        <pc:chgData name="Adam Tjoelker" userId="1e49df28-77ec-41fc-a860-77d78a7db1e7" providerId="ADAL" clId="{8F313D06-A1BD-D746-9BBE-AF1CCB527EA6}" dt="2021-11-19T15:46:53.046" v="230" actId="1076"/>
        <pc:sldMkLst>
          <pc:docMk/>
          <pc:sldMk cId="2557134063" sldId="294"/>
        </pc:sldMkLst>
        <pc:spChg chg="mod">
          <ac:chgData name="Adam Tjoelker" userId="1e49df28-77ec-41fc-a860-77d78a7db1e7" providerId="ADAL" clId="{8F313D06-A1BD-D746-9BBE-AF1CCB527EA6}" dt="2021-11-19T15:46:53.046" v="230" actId="1076"/>
          <ac:spMkLst>
            <pc:docMk/>
            <pc:sldMk cId="2557134063" sldId="294"/>
            <ac:spMk id="5" creationId="{00000000-0000-0000-0000-000000000000}"/>
          </ac:spMkLst>
        </pc:spChg>
      </pc:sldChg>
      <pc:sldChg chg="modSp add mod">
        <pc:chgData name="Adam Tjoelker" userId="1e49df28-77ec-41fc-a860-77d78a7db1e7" providerId="ADAL" clId="{8F313D06-A1BD-D746-9BBE-AF1CCB527EA6}" dt="2021-11-19T15:46:47.977" v="229" actId="1076"/>
        <pc:sldMkLst>
          <pc:docMk/>
          <pc:sldMk cId="537480762" sldId="295"/>
        </pc:sldMkLst>
        <pc:spChg chg="mod">
          <ac:chgData name="Adam Tjoelker" userId="1e49df28-77ec-41fc-a860-77d78a7db1e7" providerId="ADAL" clId="{8F313D06-A1BD-D746-9BBE-AF1CCB527EA6}" dt="2021-11-19T15:46:47.977" v="229" actId="1076"/>
          <ac:spMkLst>
            <pc:docMk/>
            <pc:sldMk cId="537480762" sldId="295"/>
            <ac:spMk id="5" creationId="{00000000-0000-0000-0000-000000000000}"/>
          </ac:spMkLst>
        </pc:spChg>
      </pc:sldChg>
      <pc:sldChg chg="modSp mod">
        <pc:chgData name="Adam Tjoelker" userId="1e49df28-77ec-41fc-a860-77d78a7db1e7" providerId="ADAL" clId="{8F313D06-A1BD-D746-9BBE-AF1CCB527EA6}" dt="2021-11-19T16:23:12.252" v="720" actId="20577"/>
        <pc:sldMkLst>
          <pc:docMk/>
          <pc:sldMk cId="2236346762" sldId="296"/>
        </pc:sldMkLst>
        <pc:spChg chg="mod">
          <ac:chgData name="Adam Tjoelker" userId="1e49df28-77ec-41fc-a860-77d78a7db1e7" providerId="ADAL" clId="{8F313D06-A1BD-D746-9BBE-AF1CCB527EA6}" dt="2021-11-19T16:23:12.252" v="720" actId="20577"/>
          <ac:spMkLst>
            <pc:docMk/>
            <pc:sldMk cId="2236346762" sldId="296"/>
            <ac:spMk id="2" creationId="{B2DC6637-A258-2745-A422-19C7C921931F}"/>
          </ac:spMkLst>
        </pc:spChg>
      </pc:sldChg>
      <pc:sldChg chg="add del setBg">
        <pc:chgData name="Adam Tjoelker" userId="1e49df28-77ec-41fc-a860-77d78a7db1e7" providerId="ADAL" clId="{8F313D06-A1BD-D746-9BBE-AF1CCB527EA6}" dt="2021-11-19T15:50:34.949" v="270" actId="2696"/>
        <pc:sldMkLst>
          <pc:docMk/>
          <pc:sldMk cId="1042328056" sldId="297"/>
        </pc:sldMkLst>
      </pc:sldChg>
      <pc:sldChg chg="add del">
        <pc:chgData name="Adam Tjoelker" userId="1e49df28-77ec-41fc-a860-77d78a7db1e7" providerId="ADAL" clId="{8F313D06-A1BD-D746-9BBE-AF1CCB527EA6}" dt="2021-11-19T15:48:14.552" v="260" actId="2696"/>
        <pc:sldMkLst>
          <pc:docMk/>
          <pc:sldMk cId="2221927148" sldId="297"/>
        </pc:sldMkLst>
      </pc:sldChg>
      <pc:sldChg chg="new del">
        <pc:chgData name="Adam Tjoelker" userId="1e49df28-77ec-41fc-a860-77d78a7db1e7" providerId="ADAL" clId="{8F313D06-A1BD-D746-9BBE-AF1CCB527EA6}" dt="2021-11-19T15:48:37.119" v="263" actId="2696"/>
        <pc:sldMkLst>
          <pc:docMk/>
          <pc:sldMk cId="527039623" sldId="298"/>
        </pc:sldMkLst>
      </pc:sldChg>
      <pc:sldChg chg="add ord">
        <pc:chgData name="Adam Tjoelker" userId="1e49df28-77ec-41fc-a860-77d78a7db1e7" providerId="ADAL" clId="{8F313D06-A1BD-D746-9BBE-AF1CCB527EA6}" dt="2021-11-19T15:50:51.389" v="272" actId="20578"/>
        <pc:sldMkLst>
          <pc:docMk/>
          <pc:sldMk cId="1647788425" sldId="298"/>
        </pc:sldMkLst>
      </pc:sldChg>
      <pc:sldChg chg="ord">
        <pc:chgData name="Adam Tjoelker" userId="1e49df28-77ec-41fc-a860-77d78a7db1e7" providerId="ADAL" clId="{8F313D06-A1BD-D746-9BBE-AF1CCB527EA6}" dt="2021-11-19T16:02:10.947" v="590" actId="20578"/>
        <pc:sldMkLst>
          <pc:docMk/>
          <pc:sldMk cId="969333766" sldId="299"/>
        </pc:sldMkLst>
      </pc:sldChg>
      <pc:sldChg chg="delSp modSp add del mod ord">
        <pc:chgData name="Adam Tjoelker" userId="1e49df28-77ec-41fc-a860-77d78a7db1e7" providerId="ADAL" clId="{8F313D06-A1BD-D746-9BBE-AF1CCB527EA6}" dt="2021-11-19T15:58:29.705" v="417" actId="2696"/>
        <pc:sldMkLst>
          <pc:docMk/>
          <pc:sldMk cId="2563491451" sldId="301"/>
        </pc:sldMkLst>
        <pc:spChg chg="mod">
          <ac:chgData name="Adam Tjoelker" userId="1e49df28-77ec-41fc-a860-77d78a7db1e7" providerId="ADAL" clId="{8F313D06-A1BD-D746-9BBE-AF1CCB527EA6}" dt="2021-11-19T15:55:44.777" v="332" actId="20577"/>
          <ac:spMkLst>
            <pc:docMk/>
            <pc:sldMk cId="2563491451" sldId="301"/>
            <ac:spMk id="2" creationId="{B2DC6637-A258-2745-A422-19C7C921931F}"/>
          </ac:spMkLst>
        </pc:spChg>
        <pc:picChg chg="del">
          <ac:chgData name="Adam Tjoelker" userId="1e49df28-77ec-41fc-a860-77d78a7db1e7" providerId="ADAL" clId="{8F313D06-A1BD-D746-9BBE-AF1CCB527EA6}" dt="2021-11-19T15:54:44.103" v="292" actId="478"/>
          <ac:picMkLst>
            <pc:docMk/>
            <pc:sldMk cId="2563491451" sldId="301"/>
            <ac:picMk id="6" creationId="{403A39B2-78D9-4D70-A0AF-B55D4D02CAD3}"/>
          </ac:picMkLst>
        </pc:picChg>
      </pc:sldChg>
      <pc:sldChg chg="delSp modSp new del mod">
        <pc:chgData name="Adam Tjoelker" userId="1e49df28-77ec-41fc-a860-77d78a7db1e7" providerId="ADAL" clId="{8F313D06-A1BD-D746-9BBE-AF1CCB527EA6}" dt="2021-11-19T15:55:56.741" v="336" actId="2696"/>
        <pc:sldMkLst>
          <pc:docMk/>
          <pc:sldMk cId="1284933927" sldId="302"/>
        </pc:sldMkLst>
        <pc:spChg chg="del mod">
          <ac:chgData name="Adam Tjoelker" userId="1e49df28-77ec-41fc-a860-77d78a7db1e7" providerId="ADAL" clId="{8F313D06-A1BD-D746-9BBE-AF1CCB527EA6}" dt="2021-11-19T15:55:54.581" v="335" actId="478"/>
          <ac:spMkLst>
            <pc:docMk/>
            <pc:sldMk cId="1284933927" sldId="302"/>
            <ac:spMk id="3" creationId="{A2BD9EED-1C21-6444-98DE-623CAF8818A5}"/>
          </ac:spMkLst>
        </pc:spChg>
      </pc:sldChg>
      <pc:sldChg chg="modSp new mod">
        <pc:chgData name="Adam Tjoelker" userId="1e49df28-77ec-41fc-a860-77d78a7db1e7" providerId="ADAL" clId="{8F313D06-A1BD-D746-9BBE-AF1CCB527EA6}" dt="2021-11-19T16:22:51.606" v="701" actId="20577"/>
        <pc:sldMkLst>
          <pc:docMk/>
          <pc:sldMk cId="2167657006" sldId="302"/>
        </pc:sldMkLst>
        <pc:spChg chg="mod">
          <ac:chgData name="Adam Tjoelker" userId="1e49df28-77ec-41fc-a860-77d78a7db1e7" providerId="ADAL" clId="{8F313D06-A1BD-D746-9BBE-AF1CCB527EA6}" dt="2021-11-19T16:22:51.606" v="701" actId="20577"/>
          <ac:spMkLst>
            <pc:docMk/>
            <pc:sldMk cId="2167657006" sldId="302"/>
            <ac:spMk id="2" creationId="{45E956A7-6875-A545-AE5C-36BB33D8C997}"/>
          </ac:spMkLst>
        </pc:spChg>
        <pc:spChg chg="mod">
          <ac:chgData name="Adam Tjoelker" userId="1e49df28-77ec-41fc-a860-77d78a7db1e7" providerId="ADAL" clId="{8F313D06-A1BD-D746-9BBE-AF1CCB527EA6}" dt="2021-11-19T15:59:07.039" v="437" actId="20577"/>
          <ac:spMkLst>
            <pc:docMk/>
            <pc:sldMk cId="2167657006" sldId="302"/>
            <ac:spMk id="3" creationId="{5324FAF3-5CBF-6C48-A246-CA3BDABEBDF0}"/>
          </ac:spMkLst>
        </pc:spChg>
        <pc:spChg chg="mod">
          <ac:chgData name="Adam Tjoelker" userId="1e49df28-77ec-41fc-a860-77d78a7db1e7" providerId="ADAL" clId="{8F313D06-A1BD-D746-9BBE-AF1CCB527EA6}" dt="2021-11-19T16:12:18.276" v="682" actId="12"/>
          <ac:spMkLst>
            <pc:docMk/>
            <pc:sldMk cId="2167657006" sldId="302"/>
            <ac:spMk id="7" creationId="{B15EE2C4-56FD-4A2A-9FD1-ED862EE1A052}"/>
          </ac:spMkLst>
        </pc:spChg>
        <pc:graphicFrameChg chg="modGraphic">
          <ac:chgData name="Adam Tjoelker" userId="1e49df28-77ec-41fc-a860-77d78a7db1e7" providerId="ADAL" clId="{8F313D06-A1BD-D746-9BBE-AF1CCB527EA6}" dt="2021-11-19T15:59:13.944" v="438" actId="20577"/>
          <ac:graphicFrameMkLst>
            <pc:docMk/>
            <pc:sldMk cId="2167657006" sldId="302"/>
            <ac:graphicFrameMk id="5" creationId="{CF7E247C-8C19-4E8E-8CE3-27BFF08FB9A6}"/>
          </ac:graphicFrameMkLst>
        </pc:graphicFrameChg>
      </pc:sldChg>
      <pc:sldChg chg="new del">
        <pc:chgData name="Adam Tjoelker" userId="1e49df28-77ec-41fc-a860-77d78a7db1e7" providerId="ADAL" clId="{8F313D06-A1BD-D746-9BBE-AF1CCB527EA6}" dt="2021-11-19T15:58:01.595" v="341" actId="2696"/>
        <pc:sldMkLst>
          <pc:docMk/>
          <pc:sldMk cId="3394096625" sldId="302"/>
        </pc:sldMkLst>
      </pc:sldChg>
      <pc:sldChg chg="modSp mod">
        <pc:chgData name="Adam Tjoelker" userId="1e49df28-77ec-41fc-a860-77d78a7db1e7" providerId="ADAL" clId="{8F313D06-A1BD-D746-9BBE-AF1CCB527EA6}" dt="2021-11-19T16:03:28.370" v="624" actId="20577"/>
        <pc:sldMkLst>
          <pc:docMk/>
          <pc:sldMk cId="4273216523" sldId="303"/>
        </pc:sldMkLst>
        <pc:spChg chg="mod">
          <ac:chgData name="Adam Tjoelker" userId="1e49df28-77ec-41fc-a860-77d78a7db1e7" providerId="ADAL" clId="{8F313D06-A1BD-D746-9BBE-AF1CCB527EA6}" dt="2021-11-19T16:03:28.370" v="624" actId="20577"/>
          <ac:spMkLst>
            <pc:docMk/>
            <pc:sldMk cId="4273216523" sldId="303"/>
            <ac:spMk id="2" creationId="{7EA4448D-934A-4725-B537-34EDA949ECC6}"/>
          </ac:spMkLst>
        </pc:spChg>
      </pc:sldChg>
      <pc:sldChg chg="delSp modSp add mod ord">
        <pc:chgData name="Adam Tjoelker" userId="1e49df28-77ec-41fc-a860-77d78a7db1e7" providerId="ADAL" clId="{8F313D06-A1BD-D746-9BBE-AF1CCB527EA6}" dt="2021-11-19T16:32:20.146" v="722" actId="20578"/>
        <pc:sldMkLst>
          <pc:docMk/>
          <pc:sldMk cId="3503227771" sldId="306"/>
        </pc:sldMkLst>
        <pc:spChg chg="mod">
          <ac:chgData name="Adam Tjoelker" userId="1e49df28-77ec-41fc-a860-77d78a7db1e7" providerId="ADAL" clId="{8F313D06-A1BD-D746-9BBE-AF1CCB527EA6}" dt="2021-11-19T16:04:15.751" v="654" actId="20577"/>
          <ac:spMkLst>
            <pc:docMk/>
            <pc:sldMk cId="3503227771" sldId="306"/>
            <ac:spMk id="2" creationId="{B2DC6637-A258-2745-A422-19C7C921931F}"/>
          </ac:spMkLst>
        </pc:spChg>
        <pc:picChg chg="del">
          <ac:chgData name="Adam Tjoelker" userId="1e49df28-77ec-41fc-a860-77d78a7db1e7" providerId="ADAL" clId="{8F313D06-A1BD-D746-9BBE-AF1CCB527EA6}" dt="2021-11-19T16:04:08.225" v="626" actId="478"/>
          <ac:picMkLst>
            <pc:docMk/>
            <pc:sldMk cId="3503227771" sldId="306"/>
            <ac:picMk id="5" creationId="{260C01D2-58C7-4D0F-B0F3-DE9B160AD874}"/>
          </ac:picMkLst>
        </pc:picChg>
      </pc:sldChg>
      <pc:sldChg chg="modSp mod">
        <pc:chgData name="Adam Tjoelker" userId="1e49df28-77ec-41fc-a860-77d78a7db1e7" providerId="ADAL" clId="{8F313D06-A1BD-D746-9BBE-AF1CCB527EA6}" dt="2021-11-19T16:22:36.239" v="700" actId="20577"/>
        <pc:sldMkLst>
          <pc:docMk/>
          <pc:sldMk cId="538610350" sldId="307"/>
        </pc:sldMkLst>
        <pc:spChg chg="mod">
          <ac:chgData name="Adam Tjoelker" userId="1e49df28-77ec-41fc-a860-77d78a7db1e7" providerId="ADAL" clId="{8F313D06-A1BD-D746-9BBE-AF1CCB527EA6}" dt="2021-11-19T16:22:36.239" v="700" actId="20577"/>
          <ac:spMkLst>
            <pc:docMk/>
            <pc:sldMk cId="538610350" sldId="307"/>
            <ac:spMk id="3" creationId="{1CA1D5C1-BFD6-40C3-A3F3-B46C6993A212}"/>
          </ac:spMkLst>
        </pc:spChg>
      </pc:sldChg>
      <pc:sldChg chg="delSp modSp add mod">
        <pc:chgData name="Adam Tjoelker" userId="1e49df28-77ec-41fc-a860-77d78a7db1e7" providerId="ADAL" clId="{8F313D06-A1BD-D746-9BBE-AF1CCB527EA6}" dt="2021-11-19T16:13:05.608" v="697" actId="478"/>
        <pc:sldMkLst>
          <pc:docMk/>
          <pc:sldMk cId="1738191747" sldId="309"/>
        </pc:sldMkLst>
        <pc:spChg chg="mod">
          <ac:chgData name="Adam Tjoelker" userId="1e49df28-77ec-41fc-a860-77d78a7db1e7" providerId="ADAL" clId="{8F313D06-A1BD-D746-9BBE-AF1CCB527EA6}" dt="2021-11-19T16:12:59.680" v="695" actId="20577"/>
          <ac:spMkLst>
            <pc:docMk/>
            <pc:sldMk cId="1738191747" sldId="309"/>
            <ac:spMk id="2" creationId="{B2DC6637-A258-2745-A422-19C7C921931F}"/>
          </ac:spMkLst>
        </pc:spChg>
        <pc:picChg chg="del mod">
          <ac:chgData name="Adam Tjoelker" userId="1e49df28-77ec-41fc-a860-77d78a7db1e7" providerId="ADAL" clId="{8F313D06-A1BD-D746-9BBE-AF1CCB527EA6}" dt="2021-11-19T16:13:05.608" v="697" actId="478"/>
          <ac:picMkLst>
            <pc:docMk/>
            <pc:sldMk cId="1738191747" sldId="309"/>
            <ac:picMk id="7" creationId="{5EFDAE33-3D1D-4283-9A89-75512545699E}"/>
          </ac:picMkLst>
        </pc:picChg>
      </pc:sldChg>
      <pc:sldMasterChg chg="delSldLayout">
        <pc:chgData name="Adam Tjoelker" userId="1e49df28-77ec-41fc-a860-77d78a7db1e7" providerId="ADAL" clId="{8F313D06-A1BD-D746-9BBE-AF1CCB527EA6}" dt="2021-11-19T15:58:01.595" v="341" actId="2696"/>
        <pc:sldMasterMkLst>
          <pc:docMk/>
          <pc:sldMasterMk cId="0" sldId="2147483680"/>
        </pc:sldMasterMkLst>
        <pc:sldLayoutChg chg="del">
          <pc:chgData name="Adam Tjoelker" userId="1e49df28-77ec-41fc-a860-77d78a7db1e7" providerId="ADAL" clId="{8F313D06-A1BD-D746-9BBE-AF1CCB527EA6}" dt="2021-11-19T15:58:01.595" v="341" actId="2696"/>
          <pc:sldLayoutMkLst>
            <pc:docMk/>
            <pc:sldMasterMk cId="0" sldId="2147483680"/>
            <pc:sldLayoutMk cId="2652031225" sldId="2147483680"/>
          </pc:sldLayoutMkLst>
        </pc:sldLayoutChg>
      </pc:sldMasterChg>
    </pc:docChg>
  </pc:docChgLst>
  <pc:docChgLst>
    <pc:chgData name="Samantha Krupa" userId="18d883db-bf9b-4860-9119-227861ebe697" providerId="ADAL" clId="{43A1DB26-7D4C-4077-BBE4-F550C2805C75}"/>
    <pc:docChg chg="custSel modSld">
      <pc:chgData name="Samantha Krupa" userId="18d883db-bf9b-4860-9119-227861ebe697" providerId="ADAL" clId="{43A1DB26-7D4C-4077-BBE4-F550C2805C75}" dt="2021-11-20T22:07:32.870" v="138" actId="14100"/>
      <pc:docMkLst>
        <pc:docMk/>
      </pc:docMkLst>
      <pc:sldChg chg="addSp delSp modSp mod">
        <pc:chgData name="Samantha Krupa" userId="18d883db-bf9b-4860-9119-227861ebe697" providerId="ADAL" clId="{43A1DB26-7D4C-4077-BBE4-F550C2805C75}" dt="2021-11-20T22:02:10.766" v="120" actId="27918"/>
        <pc:sldMkLst>
          <pc:docMk/>
          <pc:sldMk cId="2372042398" sldId="317"/>
        </pc:sldMkLst>
        <pc:spChg chg="mod">
          <ac:chgData name="Samantha Krupa" userId="18d883db-bf9b-4860-9119-227861ebe697" providerId="ADAL" clId="{43A1DB26-7D4C-4077-BBE4-F550C2805C75}" dt="2021-11-20T22:01:28.659" v="117" actId="1076"/>
          <ac:spMkLst>
            <pc:docMk/>
            <pc:sldMk cId="2372042398" sldId="317"/>
            <ac:spMk id="3" creationId="{CAFF919E-6679-FD43-9044-2F7EBACF8332}"/>
          </ac:spMkLst>
        </pc:spChg>
        <pc:spChg chg="add mod">
          <ac:chgData name="Samantha Krupa" userId="18d883db-bf9b-4860-9119-227861ebe697" providerId="ADAL" clId="{43A1DB26-7D4C-4077-BBE4-F550C2805C75}" dt="2021-11-20T22:01:31.890" v="118" actId="1076"/>
          <ac:spMkLst>
            <pc:docMk/>
            <pc:sldMk cId="2372042398" sldId="317"/>
            <ac:spMk id="8" creationId="{89A1AC54-37AE-4F3A-B997-DA521B426937}"/>
          </ac:spMkLst>
        </pc:spChg>
        <pc:graphicFrameChg chg="add del mod">
          <ac:chgData name="Samantha Krupa" userId="18d883db-bf9b-4860-9119-227861ebe697" providerId="ADAL" clId="{43A1DB26-7D4C-4077-BBE4-F550C2805C75}" dt="2021-11-20T21:51:29.467" v="12" actId="478"/>
          <ac:graphicFrameMkLst>
            <pc:docMk/>
            <pc:sldMk cId="2372042398" sldId="317"/>
            <ac:graphicFrameMk id="4" creationId="{C2668789-4AC8-48D5-80DE-EDD7A043603D}"/>
          </ac:graphicFrameMkLst>
        </pc:graphicFrameChg>
        <pc:graphicFrameChg chg="add del mod">
          <ac:chgData name="Samantha Krupa" userId="18d883db-bf9b-4860-9119-227861ebe697" providerId="ADAL" clId="{43A1DB26-7D4C-4077-BBE4-F550C2805C75}" dt="2021-11-20T21:51:30.449" v="13" actId="478"/>
          <ac:graphicFrameMkLst>
            <pc:docMk/>
            <pc:sldMk cId="2372042398" sldId="317"/>
            <ac:graphicFrameMk id="5" creationId="{DFC9DD0F-E3C3-4349-8521-640E3A7BCB15}"/>
          </ac:graphicFrameMkLst>
        </pc:graphicFrameChg>
        <pc:graphicFrameChg chg="add mod">
          <ac:chgData name="Samantha Krupa" userId="18d883db-bf9b-4860-9119-227861ebe697" providerId="ADAL" clId="{43A1DB26-7D4C-4077-BBE4-F550C2805C75}" dt="2021-11-20T22:00:45.515" v="58" actId="14100"/>
          <ac:graphicFrameMkLst>
            <pc:docMk/>
            <pc:sldMk cId="2372042398" sldId="317"/>
            <ac:graphicFrameMk id="6" creationId="{C2668789-4AC8-48D5-80DE-EDD7A043603D}"/>
          </ac:graphicFrameMkLst>
        </pc:graphicFrameChg>
        <pc:graphicFrameChg chg="add mod">
          <ac:chgData name="Samantha Krupa" userId="18d883db-bf9b-4860-9119-227861ebe697" providerId="ADAL" clId="{43A1DB26-7D4C-4077-BBE4-F550C2805C75}" dt="2021-11-20T22:00:49.066" v="59" actId="14100"/>
          <ac:graphicFrameMkLst>
            <pc:docMk/>
            <pc:sldMk cId="2372042398" sldId="317"/>
            <ac:graphicFrameMk id="7" creationId="{DFC9DD0F-E3C3-4349-8521-640E3A7BCB15}"/>
          </ac:graphicFrameMkLst>
        </pc:graphicFrameChg>
      </pc:sldChg>
      <pc:sldChg chg="addSp modSp mod">
        <pc:chgData name="Samantha Krupa" userId="18d883db-bf9b-4860-9119-227861ebe697" providerId="ADAL" clId="{43A1DB26-7D4C-4077-BBE4-F550C2805C75}" dt="2021-11-20T22:07:32.870" v="138" actId="14100"/>
        <pc:sldMkLst>
          <pc:docMk/>
          <pc:sldMk cId="2697502337" sldId="319"/>
        </pc:sldMkLst>
        <pc:graphicFrameChg chg="add mod">
          <ac:chgData name="Samantha Krupa" userId="18d883db-bf9b-4860-9119-227861ebe697" providerId="ADAL" clId="{43A1DB26-7D4C-4077-BBE4-F550C2805C75}" dt="2021-11-20T22:07:32.870" v="138" actId="14100"/>
          <ac:graphicFrameMkLst>
            <pc:docMk/>
            <pc:sldMk cId="2697502337" sldId="319"/>
            <ac:graphicFrameMk id="4" creationId="{F3B47FBE-BC43-4C3B-82B9-132F1F58B75B}"/>
          </ac:graphicFrameMkLst>
        </pc:graphicFrameChg>
      </pc:sldChg>
      <pc:sldChg chg="addSp delSp modSp mod">
        <pc:chgData name="Samantha Krupa" userId="18d883db-bf9b-4860-9119-227861ebe697" providerId="ADAL" clId="{43A1DB26-7D4C-4077-BBE4-F550C2805C75}" dt="2021-11-20T22:03:24.251" v="132" actId="1076"/>
        <pc:sldMkLst>
          <pc:docMk/>
          <pc:sldMk cId="3355480744" sldId="322"/>
        </pc:sldMkLst>
        <pc:graphicFrameChg chg="add del mod">
          <ac:chgData name="Samantha Krupa" userId="18d883db-bf9b-4860-9119-227861ebe697" providerId="ADAL" clId="{43A1DB26-7D4C-4077-BBE4-F550C2805C75}" dt="2021-11-20T21:51:26.681" v="11" actId="478"/>
          <ac:graphicFrameMkLst>
            <pc:docMk/>
            <pc:sldMk cId="3355480744" sldId="322"/>
            <ac:graphicFrameMk id="4" creationId="{E3EA41C2-3A9D-458F-AE9B-46E7FBB69A6B}"/>
          </ac:graphicFrameMkLst>
        </pc:graphicFrameChg>
        <pc:graphicFrameChg chg="add mod">
          <ac:chgData name="Samantha Krupa" userId="18d883db-bf9b-4860-9119-227861ebe697" providerId="ADAL" clId="{43A1DB26-7D4C-4077-BBE4-F550C2805C75}" dt="2021-11-20T22:03:24.251" v="132" actId="1076"/>
          <ac:graphicFrameMkLst>
            <pc:docMk/>
            <pc:sldMk cId="3355480744" sldId="322"/>
            <ac:graphicFrameMk id="5" creationId="{E3EA41C2-3A9D-458F-AE9B-46E7FBB69A6B}"/>
          </ac:graphicFrameMkLst>
        </pc:graphicFrameChg>
      </pc:sldChg>
      <pc:sldChg chg="addSp delSp modSp mod">
        <pc:chgData name="Samantha Krupa" userId="18d883db-bf9b-4860-9119-227861ebe697" providerId="ADAL" clId="{43A1DB26-7D4C-4077-BBE4-F550C2805C75}" dt="2021-11-20T22:02:10.770" v="121" actId="27918"/>
        <pc:sldMkLst>
          <pc:docMk/>
          <pc:sldMk cId="203936559" sldId="329"/>
        </pc:sldMkLst>
        <pc:graphicFrameChg chg="del">
          <ac:chgData name="Samantha Krupa" userId="18d883db-bf9b-4860-9119-227861ebe697" providerId="ADAL" clId="{43A1DB26-7D4C-4077-BBE4-F550C2805C75}" dt="2021-11-20T21:54:54.676" v="14" actId="478"/>
          <ac:graphicFrameMkLst>
            <pc:docMk/>
            <pc:sldMk cId="203936559" sldId="329"/>
            <ac:graphicFrameMk id="4" creationId="{B9484805-4A8E-0F4F-B8B8-84757AAD96AC}"/>
          </ac:graphicFrameMkLst>
        </pc:graphicFrameChg>
        <pc:graphicFrameChg chg="add mod">
          <ac:chgData name="Samantha Krupa" userId="18d883db-bf9b-4860-9119-227861ebe697" providerId="ADAL" clId="{43A1DB26-7D4C-4077-BBE4-F550C2805C75}" dt="2021-11-20T21:56:04.373" v="30"/>
          <ac:graphicFrameMkLst>
            <pc:docMk/>
            <pc:sldMk cId="203936559" sldId="329"/>
            <ac:graphicFrameMk id="5" creationId="{18572E3C-F139-4ECC-9136-099C6F8A5B75}"/>
          </ac:graphicFrameMkLst>
        </pc:graphicFrameChg>
      </pc:sldChg>
    </pc:docChg>
  </pc:docChgLst>
  <pc:docChgLst>
    <pc:chgData name="Kasen Anderson" userId="S::kka6@calvin.edu::de788035-a8a7-47a5-8266-d180c04ed3c6" providerId="AD" clId="Web-{37C680DD-5C48-4382-A8F6-F03EE8AF160F}"/>
    <pc:docChg chg="modSld">
      <pc:chgData name="Kasen Anderson" userId="S::kka6@calvin.edu::de788035-a8a7-47a5-8266-d180c04ed3c6" providerId="AD" clId="Web-{37C680DD-5C48-4382-A8F6-F03EE8AF160F}" dt="2021-11-22T14:59:26.802" v="2" actId="20577"/>
      <pc:docMkLst>
        <pc:docMk/>
      </pc:docMkLst>
      <pc:sldChg chg="modSp">
        <pc:chgData name="Kasen Anderson" userId="S::kka6@calvin.edu::de788035-a8a7-47a5-8266-d180c04ed3c6" providerId="AD" clId="Web-{37C680DD-5C48-4382-A8F6-F03EE8AF160F}" dt="2021-11-22T14:59:26.802" v="2" actId="20577"/>
        <pc:sldMkLst>
          <pc:docMk/>
          <pc:sldMk cId="203936559" sldId="329"/>
        </pc:sldMkLst>
        <pc:spChg chg="mod">
          <ac:chgData name="Kasen Anderson" userId="S::kka6@calvin.edu::de788035-a8a7-47a5-8266-d180c04ed3c6" providerId="AD" clId="Web-{37C680DD-5C48-4382-A8F6-F03EE8AF160F}" dt="2021-11-22T14:59:26.802" v="2" actId="20577"/>
          <ac:spMkLst>
            <pc:docMk/>
            <pc:sldMk cId="203936559" sldId="329"/>
            <ac:spMk id="3" creationId="{65363965-3007-D54A-B3E2-C694CDFC3BB9}"/>
          </ac:spMkLst>
        </pc:spChg>
      </pc:sldChg>
    </pc:docChg>
  </pc:docChgLst>
  <pc:docChgLst>
    <pc:chgData name="Matthew Vander Schaaf" userId="S::mjv96@calvin.edu::f75647a4-e351-45d2-87f0-fb69e741bd21" providerId="AD" clId="Web-{EA2B8971-ACB6-4494-989B-B112B42B5BA6}"/>
    <pc:docChg chg="delSld">
      <pc:chgData name="Matthew Vander Schaaf" userId="S::mjv96@calvin.edu::f75647a4-e351-45d2-87f0-fb69e741bd21" providerId="AD" clId="Web-{EA2B8971-ACB6-4494-989B-B112B42B5BA6}" dt="2021-11-22T15:23:05.422" v="0"/>
      <pc:docMkLst>
        <pc:docMk/>
      </pc:docMkLst>
      <pc:sldChg chg="del">
        <pc:chgData name="Matthew Vander Schaaf" userId="S::mjv96@calvin.edu::f75647a4-e351-45d2-87f0-fb69e741bd21" providerId="AD" clId="Web-{EA2B8971-ACB6-4494-989B-B112B42B5BA6}" dt="2021-11-22T15:23:05.422" v="0"/>
        <pc:sldMkLst>
          <pc:docMk/>
          <pc:sldMk cId="3662976149" sldId="258"/>
        </pc:sldMkLst>
      </pc:sldChg>
    </pc:docChg>
  </pc:docChgLst>
  <pc:docChgLst>
    <pc:chgData name="Kasen Anderson" userId="S::kka6@calvin.edu::de788035-a8a7-47a5-8266-d180c04ed3c6" providerId="AD" clId="Web-{D3279EA2-B910-4BF7-9ACD-9E287FC83811}"/>
    <pc:docChg chg="modSld">
      <pc:chgData name="Kasen Anderson" userId="S::kka6@calvin.edu::de788035-a8a7-47a5-8266-d180c04ed3c6" providerId="AD" clId="Web-{D3279EA2-B910-4BF7-9ACD-9E287FC83811}" dt="2021-11-23T14:07:22.946" v="35" actId="1076"/>
      <pc:docMkLst>
        <pc:docMk/>
      </pc:docMkLst>
      <pc:sldChg chg="addSp modSp">
        <pc:chgData name="Kasen Anderson" userId="S::kka6@calvin.edu::de788035-a8a7-47a5-8266-d180c04ed3c6" providerId="AD" clId="Web-{D3279EA2-B910-4BF7-9ACD-9E287FC83811}" dt="2021-11-23T14:07:22.946" v="35" actId="1076"/>
        <pc:sldMkLst>
          <pc:docMk/>
          <pc:sldMk cId="3355480744" sldId="322"/>
        </pc:sldMkLst>
        <pc:spChg chg="add mod">
          <ac:chgData name="Kasen Anderson" userId="S::kka6@calvin.edu::de788035-a8a7-47a5-8266-d180c04ed3c6" providerId="AD" clId="Web-{D3279EA2-B910-4BF7-9ACD-9E287FC83811}" dt="2021-11-23T14:07:03.946" v="34" actId="1076"/>
          <ac:spMkLst>
            <pc:docMk/>
            <pc:sldMk cId="3355480744" sldId="322"/>
            <ac:spMk id="3" creationId="{DA0089C1-C6BA-4092-AC67-89766459E123}"/>
          </ac:spMkLst>
        </pc:spChg>
        <pc:graphicFrameChg chg="mod">
          <ac:chgData name="Kasen Anderson" userId="S::kka6@calvin.edu::de788035-a8a7-47a5-8266-d180c04ed3c6" providerId="AD" clId="Web-{D3279EA2-B910-4BF7-9ACD-9E287FC83811}" dt="2021-11-23T14:07:22.946" v="35" actId="1076"/>
          <ac:graphicFrameMkLst>
            <pc:docMk/>
            <pc:sldMk cId="3355480744" sldId="322"/>
            <ac:graphicFrameMk id="7" creationId="{E3EA41C2-3A9D-458F-AE9B-46E7FBB69A6B}"/>
          </ac:graphicFrameMkLst>
        </pc:graphicFrameChg>
      </pc:sldChg>
    </pc:docChg>
  </pc:docChgLst>
  <pc:docChgLst>
    <pc:chgData name="Matthew Vander Schaaf" userId="f75647a4-e351-45d2-87f0-fb69e741bd21" providerId="ADAL" clId="{D57B39B3-949D-4FC2-A816-DDC4BE848EDF}"/>
    <pc:docChg chg="addSld delSld modSld">
      <pc:chgData name="Matthew Vander Schaaf" userId="f75647a4-e351-45d2-87f0-fb69e741bd21" providerId="ADAL" clId="{D57B39B3-949D-4FC2-A816-DDC4BE848EDF}" dt="2021-11-21T21:15:57.416" v="1" actId="47"/>
      <pc:docMkLst>
        <pc:docMk/>
      </pc:docMkLst>
      <pc:sldChg chg="add">
        <pc:chgData name="Matthew Vander Schaaf" userId="f75647a4-e351-45d2-87f0-fb69e741bd21" providerId="ADAL" clId="{D57B39B3-949D-4FC2-A816-DDC4BE848EDF}" dt="2021-11-21T21:15:25.337" v="0"/>
        <pc:sldMkLst>
          <pc:docMk/>
          <pc:sldMk cId="3662976149" sldId="258"/>
        </pc:sldMkLst>
      </pc:sldChg>
      <pc:sldChg chg="add">
        <pc:chgData name="Matthew Vander Schaaf" userId="f75647a4-e351-45d2-87f0-fb69e741bd21" providerId="ADAL" clId="{D57B39B3-949D-4FC2-A816-DDC4BE848EDF}" dt="2021-11-21T21:15:25.337" v="0"/>
        <pc:sldMkLst>
          <pc:docMk/>
          <pc:sldMk cId="1393373996" sldId="260"/>
        </pc:sldMkLst>
      </pc:sldChg>
      <pc:sldChg chg="add">
        <pc:chgData name="Matthew Vander Schaaf" userId="f75647a4-e351-45d2-87f0-fb69e741bd21" providerId="ADAL" clId="{D57B39B3-949D-4FC2-A816-DDC4BE848EDF}" dt="2021-11-21T21:15:25.337" v="0"/>
        <pc:sldMkLst>
          <pc:docMk/>
          <pc:sldMk cId="1533743895" sldId="261"/>
        </pc:sldMkLst>
      </pc:sldChg>
      <pc:sldChg chg="add">
        <pc:chgData name="Matthew Vander Schaaf" userId="f75647a4-e351-45d2-87f0-fb69e741bd21" providerId="ADAL" clId="{D57B39B3-949D-4FC2-A816-DDC4BE848EDF}" dt="2021-11-21T21:15:25.337" v="0"/>
        <pc:sldMkLst>
          <pc:docMk/>
          <pc:sldMk cId="4021007181" sldId="262"/>
        </pc:sldMkLst>
      </pc:sldChg>
      <pc:sldChg chg="add">
        <pc:chgData name="Matthew Vander Schaaf" userId="f75647a4-e351-45d2-87f0-fb69e741bd21" providerId="ADAL" clId="{D57B39B3-949D-4FC2-A816-DDC4BE848EDF}" dt="2021-11-21T21:15:25.337" v="0"/>
        <pc:sldMkLst>
          <pc:docMk/>
          <pc:sldMk cId="2725685718" sldId="263"/>
        </pc:sldMkLst>
      </pc:sldChg>
      <pc:sldChg chg="add">
        <pc:chgData name="Matthew Vander Schaaf" userId="f75647a4-e351-45d2-87f0-fb69e741bd21" providerId="ADAL" clId="{D57B39B3-949D-4FC2-A816-DDC4BE848EDF}" dt="2021-11-21T21:15:25.337" v="0"/>
        <pc:sldMkLst>
          <pc:docMk/>
          <pc:sldMk cId="514020484" sldId="264"/>
        </pc:sldMkLst>
      </pc:sldChg>
      <pc:sldChg chg="add">
        <pc:chgData name="Matthew Vander Schaaf" userId="f75647a4-e351-45d2-87f0-fb69e741bd21" providerId="ADAL" clId="{D57B39B3-949D-4FC2-A816-DDC4BE848EDF}" dt="2021-11-21T21:15:25.337" v="0"/>
        <pc:sldMkLst>
          <pc:docMk/>
          <pc:sldMk cId="1408881138" sldId="265"/>
        </pc:sldMkLst>
      </pc:sldChg>
      <pc:sldChg chg="add">
        <pc:chgData name="Matthew Vander Schaaf" userId="f75647a4-e351-45d2-87f0-fb69e741bd21" providerId="ADAL" clId="{D57B39B3-949D-4FC2-A816-DDC4BE848EDF}" dt="2021-11-21T21:15:25.337" v="0"/>
        <pc:sldMkLst>
          <pc:docMk/>
          <pc:sldMk cId="3025184997" sldId="266"/>
        </pc:sldMkLst>
      </pc:sldChg>
      <pc:sldChg chg="add">
        <pc:chgData name="Matthew Vander Schaaf" userId="f75647a4-e351-45d2-87f0-fb69e741bd21" providerId="ADAL" clId="{D57B39B3-949D-4FC2-A816-DDC4BE848EDF}" dt="2021-11-21T21:15:25.337" v="0"/>
        <pc:sldMkLst>
          <pc:docMk/>
          <pc:sldMk cId="4220161976" sldId="267"/>
        </pc:sldMkLst>
      </pc:sldChg>
      <pc:sldChg chg="add">
        <pc:chgData name="Matthew Vander Schaaf" userId="f75647a4-e351-45d2-87f0-fb69e741bd21" providerId="ADAL" clId="{D57B39B3-949D-4FC2-A816-DDC4BE848EDF}" dt="2021-11-21T21:15:25.337" v="0"/>
        <pc:sldMkLst>
          <pc:docMk/>
          <pc:sldMk cId="2980342445" sldId="268"/>
        </pc:sldMkLst>
      </pc:sldChg>
      <pc:sldChg chg="add">
        <pc:chgData name="Matthew Vander Schaaf" userId="f75647a4-e351-45d2-87f0-fb69e741bd21" providerId="ADAL" clId="{D57B39B3-949D-4FC2-A816-DDC4BE848EDF}" dt="2021-11-21T21:15:25.337" v="0"/>
        <pc:sldMkLst>
          <pc:docMk/>
          <pc:sldMk cId="3397338090" sldId="270"/>
        </pc:sldMkLst>
      </pc:sldChg>
      <pc:sldChg chg="add">
        <pc:chgData name="Matthew Vander Schaaf" userId="f75647a4-e351-45d2-87f0-fb69e741bd21" providerId="ADAL" clId="{D57B39B3-949D-4FC2-A816-DDC4BE848EDF}" dt="2021-11-21T21:15:25.337" v="0"/>
        <pc:sldMkLst>
          <pc:docMk/>
          <pc:sldMk cId="3248033959" sldId="271"/>
        </pc:sldMkLst>
      </pc:sldChg>
      <pc:sldChg chg="add">
        <pc:chgData name="Matthew Vander Schaaf" userId="f75647a4-e351-45d2-87f0-fb69e741bd21" providerId="ADAL" clId="{D57B39B3-949D-4FC2-A816-DDC4BE848EDF}" dt="2021-11-21T21:15:25.337" v="0"/>
        <pc:sldMkLst>
          <pc:docMk/>
          <pc:sldMk cId="1534944800" sldId="272"/>
        </pc:sldMkLst>
      </pc:sldChg>
      <pc:sldChg chg="del">
        <pc:chgData name="Matthew Vander Schaaf" userId="f75647a4-e351-45d2-87f0-fb69e741bd21" providerId="ADAL" clId="{D57B39B3-949D-4FC2-A816-DDC4BE848EDF}" dt="2021-11-21T21:15:57.416" v="1" actId="47"/>
        <pc:sldMkLst>
          <pc:docMk/>
          <pc:sldMk cId="244720014" sldId="279"/>
        </pc:sldMkLst>
      </pc:sldChg>
      <pc:sldChg chg="add setBg">
        <pc:chgData name="Matthew Vander Schaaf" userId="f75647a4-e351-45d2-87f0-fb69e741bd21" providerId="ADAL" clId="{D57B39B3-949D-4FC2-A816-DDC4BE848EDF}" dt="2021-11-21T21:15:25.337" v="0"/>
        <pc:sldMkLst>
          <pc:docMk/>
          <pc:sldMk cId="0" sldId="331"/>
        </pc:sldMkLst>
      </pc:sldChg>
    </pc:docChg>
  </pc:docChgLst>
  <pc:docChgLst>
    <pc:chgData name="Nathan Holwerda" userId="S::nrh9@calvin.edu::0b467c1e-8edb-4d16-8f75-0a21acbfec38" providerId="AD" clId="Web-{E0A7249B-7293-49D6-98AA-53AF5406EE46}"/>
    <pc:docChg chg="delSld modSld">
      <pc:chgData name="Nathan Holwerda" userId="S::nrh9@calvin.edu::0b467c1e-8edb-4d16-8f75-0a21acbfec38" providerId="AD" clId="Web-{E0A7249B-7293-49D6-98AA-53AF5406EE46}" dt="2021-11-03T18:55:45.963" v="6"/>
      <pc:docMkLst>
        <pc:docMk/>
      </pc:docMkLst>
      <pc:sldChg chg="modSp">
        <pc:chgData name="Nathan Holwerda" userId="S::nrh9@calvin.edu::0b467c1e-8edb-4d16-8f75-0a21acbfec38" providerId="AD" clId="Web-{E0A7249B-7293-49D6-98AA-53AF5406EE46}" dt="2021-11-03T18:55:13.961" v="1" actId="20577"/>
        <pc:sldMkLst>
          <pc:docMk/>
          <pc:sldMk cId="0" sldId="256"/>
        </pc:sldMkLst>
        <pc:spChg chg="mod">
          <ac:chgData name="Nathan Holwerda" userId="S::nrh9@calvin.edu::0b467c1e-8edb-4d16-8f75-0a21acbfec38" providerId="AD" clId="Web-{E0A7249B-7293-49D6-98AA-53AF5406EE46}" dt="2021-11-03T18:55:13.961" v="1" actId="20577"/>
          <ac:spMkLst>
            <pc:docMk/>
            <pc:sldMk cId="0" sldId="256"/>
            <ac:spMk id="6" creationId="{00000000-0000-0000-0000-000000000000}"/>
          </ac:spMkLst>
        </pc:spChg>
      </pc:sldChg>
      <pc:sldChg chg="del">
        <pc:chgData name="Nathan Holwerda" userId="S::nrh9@calvin.edu::0b467c1e-8edb-4d16-8f75-0a21acbfec38" providerId="AD" clId="Web-{E0A7249B-7293-49D6-98AA-53AF5406EE46}" dt="2021-11-03T18:55:38.869" v="2"/>
        <pc:sldMkLst>
          <pc:docMk/>
          <pc:sldMk cId="907179886" sldId="303"/>
        </pc:sldMkLst>
      </pc:sldChg>
      <pc:sldChg chg="del">
        <pc:chgData name="Nathan Holwerda" userId="S::nrh9@calvin.edu::0b467c1e-8edb-4d16-8f75-0a21acbfec38" providerId="AD" clId="Web-{E0A7249B-7293-49D6-98AA-53AF5406EE46}" dt="2021-11-03T18:55:41.681" v="3"/>
        <pc:sldMkLst>
          <pc:docMk/>
          <pc:sldMk cId="2388373236" sldId="304"/>
        </pc:sldMkLst>
      </pc:sldChg>
      <pc:sldChg chg="del">
        <pc:chgData name="Nathan Holwerda" userId="S::nrh9@calvin.edu::0b467c1e-8edb-4d16-8f75-0a21acbfec38" providerId="AD" clId="Web-{E0A7249B-7293-49D6-98AA-53AF5406EE46}" dt="2021-11-03T18:55:43.322" v="4"/>
        <pc:sldMkLst>
          <pc:docMk/>
          <pc:sldMk cId="2775051984" sldId="305"/>
        </pc:sldMkLst>
      </pc:sldChg>
      <pc:sldChg chg="del">
        <pc:chgData name="Nathan Holwerda" userId="S::nrh9@calvin.edu::0b467c1e-8edb-4d16-8f75-0a21acbfec38" providerId="AD" clId="Web-{E0A7249B-7293-49D6-98AA-53AF5406EE46}" dt="2021-11-03T18:55:44.588" v="5"/>
        <pc:sldMkLst>
          <pc:docMk/>
          <pc:sldMk cId="2101908681" sldId="306"/>
        </pc:sldMkLst>
      </pc:sldChg>
      <pc:sldChg chg="del">
        <pc:chgData name="Nathan Holwerda" userId="S::nrh9@calvin.edu::0b467c1e-8edb-4d16-8f75-0a21acbfec38" providerId="AD" clId="Web-{E0A7249B-7293-49D6-98AA-53AF5406EE46}" dt="2021-11-03T18:55:45.963" v="6"/>
        <pc:sldMkLst>
          <pc:docMk/>
          <pc:sldMk cId="2981583691" sldId="307"/>
        </pc:sldMkLst>
      </pc:sldChg>
    </pc:docChg>
  </pc:docChgLst>
  <pc:docChgLst>
    <pc:chgData name="Jack Cahalane" userId="df96d941-6f91-4944-bd6e-09c6779b725b" providerId="ADAL" clId="{F5F82BB1-F21E-2044-BAB8-740812E6C812}"/>
    <pc:docChg chg="addSld delSld modSld">
      <pc:chgData name="Jack Cahalane" userId="df96d941-6f91-4944-bd6e-09c6779b725b" providerId="ADAL" clId="{F5F82BB1-F21E-2044-BAB8-740812E6C812}" dt="2021-11-05T01:07:13.602" v="355" actId="20577"/>
      <pc:docMkLst>
        <pc:docMk/>
      </pc:docMkLst>
      <pc:sldChg chg="modSp mod">
        <pc:chgData name="Jack Cahalane" userId="df96d941-6f91-4944-bd6e-09c6779b725b" providerId="ADAL" clId="{F5F82BB1-F21E-2044-BAB8-740812E6C812}" dt="2021-11-05T01:06:14.866" v="299" actId="20577"/>
        <pc:sldMkLst>
          <pc:docMk/>
          <pc:sldMk cId="3018325803" sldId="281"/>
        </pc:sldMkLst>
        <pc:graphicFrameChg chg="mod">
          <ac:chgData name="Jack Cahalane" userId="df96d941-6f91-4944-bd6e-09c6779b725b" providerId="ADAL" clId="{F5F82BB1-F21E-2044-BAB8-740812E6C812}" dt="2021-11-05T01:02:21.271" v="245" actId="20577"/>
          <ac:graphicFrameMkLst>
            <pc:docMk/>
            <pc:sldMk cId="3018325803" sldId="281"/>
            <ac:graphicFrameMk id="4" creationId="{30203E3C-FB10-B146-B650-B58A328500E1}"/>
          </ac:graphicFrameMkLst>
        </pc:graphicFrameChg>
        <pc:graphicFrameChg chg="modGraphic">
          <ac:chgData name="Jack Cahalane" userId="df96d941-6f91-4944-bd6e-09c6779b725b" providerId="ADAL" clId="{F5F82BB1-F21E-2044-BAB8-740812E6C812}" dt="2021-11-05T01:06:14.866" v="299" actId="20577"/>
          <ac:graphicFrameMkLst>
            <pc:docMk/>
            <pc:sldMk cId="3018325803" sldId="281"/>
            <ac:graphicFrameMk id="6" creationId="{47BD9E69-6759-D24B-8AB0-01BD4E78315B}"/>
          </ac:graphicFrameMkLst>
        </pc:graphicFrameChg>
      </pc:sldChg>
      <pc:sldChg chg="modSp add mod">
        <pc:chgData name="Jack Cahalane" userId="df96d941-6f91-4944-bd6e-09c6779b725b" providerId="ADAL" clId="{F5F82BB1-F21E-2044-BAB8-740812E6C812}" dt="2021-11-05T01:07:13.602" v="355" actId="20577"/>
        <pc:sldMkLst>
          <pc:docMk/>
          <pc:sldMk cId="662797985" sldId="282"/>
        </pc:sldMkLst>
        <pc:spChg chg="mod">
          <ac:chgData name="Jack Cahalane" userId="df96d941-6f91-4944-bd6e-09c6779b725b" providerId="ADAL" clId="{F5F82BB1-F21E-2044-BAB8-740812E6C812}" dt="2021-11-05T00:51:23.587" v="177" actId="20577"/>
          <ac:spMkLst>
            <pc:docMk/>
            <pc:sldMk cId="662797985" sldId="282"/>
            <ac:spMk id="2" creationId="{B2DC6637-A258-2745-A422-19C7C921931F}"/>
          </ac:spMkLst>
        </pc:spChg>
        <pc:graphicFrameChg chg="modGraphic">
          <ac:chgData name="Jack Cahalane" userId="df96d941-6f91-4944-bd6e-09c6779b725b" providerId="ADAL" clId="{F5F82BB1-F21E-2044-BAB8-740812E6C812}" dt="2021-11-05T01:07:13.602" v="355" actId="20577"/>
          <ac:graphicFrameMkLst>
            <pc:docMk/>
            <pc:sldMk cId="662797985" sldId="282"/>
            <ac:graphicFrameMk id="6" creationId="{47BD9E69-6759-D24B-8AB0-01BD4E78315B}"/>
          </ac:graphicFrameMkLst>
        </pc:graphicFrameChg>
      </pc:sldChg>
      <pc:sldChg chg="del">
        <pc:chgData name="Jack Cahalane" userId="df96d941-6f91-4944-bd6e-09c6779b725b" providerId="ADAL" clId="{F5F82BB1-F21E-2044-BAB8-740812E6C812}" dt="2021-11-05T00:51:14.963" v="168" actId="2696"/>
        <pc:sldMkLst>
          <pc:docMk/>
          <pc:sldMk cId="1413925257" sldId="282"/>
        </pc:sldMkLst>
      </pc:sldChg>
    </pc:docChg>
  </pc:docChgLst>
  <pc:docChgLst>
    <pc:chgData name="John Stehouwer" userId="01d3bb9a-5b9a-43e1-aa56-2ffce74a5fc5" providerId="ADAL" clId="{9FCAA6CE-2E2F-4B90-BFBC-A631DC60206C}"/>
    <pc:docChg chg="addSld modSld">
      <pc:chgData name="John Stehouwer" userId="01d3bb9a-5b9a-43e1-aa56-2ffce74a5fc5" providerId="ADAL" clId="{9FCAA6CE-2E2F-4B90-BFBC-A631DC60206C}" dt="2021-11-19T15:45:38.671" v="2" actId="1076"/>
      <pc:docMkLst>
        <pc:docMk/>
      </pc:docMkLst>
      <pc:sldChg chg="addSp modSp new mod">
        <pc:chgData name="John Stehouwer" userId="01d3bb9a-5b9a-43e1-aa56-2ffce74a5fc5" providerId="ADAL" clId="{9FCAA6CE-2E2F-4B90-BFBC-A631DC60206C}" dt="2021-11-19T15:45:38.671" v="2" actId="1076"/>
        <pc:sldMkLst>
          <pc:docMk/>
          <pc:sldMk cId="1598710389" sldId="287"/>
        </pc:sldMkLst>
        <pc:picChg chg="add mod">
          <ac:chgData name="John Stehouwer" userId="01d3bb9a-5b9a-43e1-aa56-2ffce74a5fc5" providerId="ADAL" clId="{9FCAA6CE-2E2F-4B90-BFBC-A631DC60206C}" dt="2021-11-19T15:45:38.671" v="2" actId="1076"/>
          <ac:picMkLst>
            <pc:docMk/>
            <pc:sldMk cId="1598710389" sldId="287"/>
            <ac:picMk id="4" creationId="{9E2A6BB1-CE67-4A25-AE34-F402DCEF424A}"/>
          </ac:picMkLst>
        </pc:picChg>
      </pc:sldChg>
    </pc:docChg>
  </pc:docChgLst>
  <pc:docChgLst>
    <pc:chgData name="Jack Vandermolen" userId="S::jdv48@calvin.edu::fd903102-257d-4cf4-bda4-5eb586a6b85d" providerId="AD" clId="Web-{787684F3-1AC3-47DC-806B-40A095EDD5D5}"/>
    <pc:docChg chg="modSld">
      <pc:chgData name="Jack Vandermolen" userId="S::jdv48@calvin.edu::fd903102-257d-4cf4-bda4-5eb586a6b85d" providerId="AD" clId="Web-{787684F3-1AC3-47DC-806B-40A095EDD5D5}" dt="2021-10-19T02:06:04.963" v="12" actId="1076"/>
      <pc:docMkLst>
        <pc:docMk/>
      </pc:docMkLst>
      <pc:sldChg chg="addSp delSp modSp">
        <pc:chgData name="Jack Vandermolen" userId="S::jdv48@calvin.edu::fd903102-257d-4cf4-bda4-5eb586a6b85d" providerId="AD" clId="Web-{787684F3-1AC3-47DC-806B-40A095EDD5D5}" dt="2021-10-19T02:06:04.963" v="12" actId="1076"/>
        <pc:sldMkLst>
          <pc:docMk/>
          <pc:sldMk cId="3039594925" sldId="302"/>
        </pc:sldMkLst>
        <pc:spChg chg="add del mod">
          <ac:chgData name="Jack Vandermolen" userId="S::jdv48@calvin.edu::fd903102-257d-4cf4-bda4-5eb586a6b85d" providerId="AD" clId="Web-{787684F3-1AC3-47DC-806B-40A095EDD5D5}" dt="2021-10-19T02:05:00.160" v="2"/>
          <ac:spMkLst>
            <pc:docMk/>
            <pc:sldMk cId="3039594925" sldId="302"/>
            <ac:spMk id="3" creationId="{273BC9ED-095D-450E-9E6A-EC643E499BB5}"/>
          </ac:spMkLst>
        </pc:spChg>
        <pc:picChg chg="add mod ord">
          <ac:chgData name="Jack Vandermolen" userId="S::jdv48@calvin.edu::fd903102-257d-4cf4-bda4-5eb586a6b85d" providerId="AD" clId="Web-{787684F3-1AC3-47DC-806B-40A095EDD5D5}" dt="2021-10-19T02:06:04.963" v="12" actId="1076"/>
          <ac:picMkLst>
            <pc:docMk/>
            <pc:sldMk cId="3039594925" sldId="302"/>
            <ac:picMk id="4" creationId="{F590CC96-E8A5-4BC2-84A0-D9BFB4EF3EBA}"/>
          </ac:picMkLst>
        </pc:picChg>
        <pc:picChg chg="del">
          <ac:chgData name="Jack Vandermolen" userId="S::jdv48@calvin.edu::fd903102-257d-4cf4-bda4-5eb586a6b85d" providerId="AD" clId="Web-{787684F3-1AC3-47DC-806B-40A095EDD5D5}" dt="2021-10-19T02:04:59.910" v="1"/>
          <ac:picMkLst>
            <pc:docMk/>
            <pc:sldMk cId="3039594925" sldId="302"/>
            <ac:picMk id="10" creationId="{1F3B8DCF-D735-40F0-A2E0-895442A7276B}"/>
          </ac:picMkLst>
        </pc:picChg>
        <pc:picChg chg="del">
          <ac:chgData name="Jack Vandermolen" userId="S::jdv48@calvin.edu::fd903102-257d-4cf4-bda4-5eb586a6b85d" providerId="AD" clId="Web-{787684F3-1AC3-47DC-806B-40A095EDD5D5}" dt="2021-10-19T02:04:57.238" v="0"/>
          <ac:picMkLst>
            <pc:docMk/>
            <pc:sldMk cId="3039594925" sldId="302"/>
            <ac:picMk id="13" creationId="{BC9F39C9-907D-45B3-9978-49837227E854}"/>
          </ac:picMkLst>
        </pc:picChg>
      </pc:sldChg>
    </pc:docChg>
  </pc:docChgLst>
  <pc:docChgLst>
    <pc:chgData name="Kasen Anderson" userId="S::kka6@calvin.edu::de788035-a8a7-47a5-8266-d180c04ed3c6" providerId="AD" clId="Web-{6E59A92A-8FC5-4B51-945E-C82838D91AB1}"/>
    <pc:docChg chg="mod modSld">
      <pc:chgData name="Kasen Anderson" userId="S::kka6@calvin.edu::de788035-a8a7-47a5-8266-d180c04ed3c6" providerId="AD" clId="Web-{6E59A92A-8FC5-4B51-945E-C82838D91AB1}" dt="2021-11-21T20:38:35.334" v="38" actId="20577"/>
      <pc:docMkLst>
        <pc:docMk/>
      </pc:docMkLst>
      <pc:sldChg chg="modSp">
        <pc:chgData name="Kasen Anderson" userId="S::kka6@calvin.edu::de788035-a8a7-47a5-8266-d180c04ed3c6" providerId="AD" clId="Web-{6E59A92A-8FC5-4B51-945E-C82838D91AB1}" dt="2021-11-21T20:38:35.334" v="38" actId="20577"/>
        <pc:sldMkLst>
          <pc:docMk/>
          <pc:sldMk cId="2700893676" sldId="321"/>
        </pc:sldMkLst>
        <pc:spChg chg="mod">
          <ac:chgData name="Kasen Anderson" userId="S::kka6@calvin.edu::de788035-a8a7-47a5-8266-d180c04ed3c6" providerId="AD" clId="Web-{6E59A92A-8FC5-4B51-945E-C82838D91AB1}" dt="2021-11-21T20:38:35.334" v="38" actId="20577"/>
          <ac:spMkLst>
            <pc:docMk/>
            <pc:sldMk cId="2700893676" sldId="321"/>
            <ac:spMk id="3" creationId="{04960050-730B-BA43-8B92-8E9BE4D8731E}"/>
          </ac:spMkLst>
        </pc:spChg>
      </pc:sldChg>
      <pc:sldChg chg="modCm">
        <pc:chgData name="Kasen Anderson" userId="S::kka6@calvin.edu::de788035-a8a7-47a5-8266-d180c04ed3c6" providerId="AD" clId="Web-{6E59A92A-8FC5-4B51-945E-C82838D91AB1}" dt="2021-11-21T20:30:00.458" v="1"/>
        <pc:sldMkLst>
          <pc:docMk/>
          <pc:sldMk cId="3355480744" sldId="322"/>
        </pc:sldMkLst>
      </pc:sldChg>
    </pc:docChg>
  </pc:docChgLst>
  <pc:docChgLst>
    <pc:chgData name="Jack" userId="fd903102-257d-4cf4-bda4-5eb586a6b85d" providerId="ADAL" clId="{656B0882-5744-4418-8D4E-93EE41A982DB}"/>
    <pc:docChg chg="undo custSel addSld delSld modSld sldOrd">
      <pc:chgData name="Jack" userId="fd903102-257d-4cf4-bda4-5eb586a6b85d" providerId="ADAL" clId="{656B0882-5744-4418-8D4E-93EE41A982DB}" dt="2021-11-19T16:57:26.748" v="339" actId="20577"/>
      <pc:docMkLst>
        <pc:docMk/>
      </pc:docMkLst>
      <pc:sldChg chg="modSp mod">
        <pc:chgData name="Jack" userId="fd903102-257d-4cf4-bda4-5eb586a6b85d" providerId="ADAL" clId="{656B0882-5744-4418-8D4E-93EE41A982DB}" dt="2021-11-19T15:50:59.218" v="65" actId="20577"/>
        <pc:sldMkLst>
          <pc:docMk/>
          <pc:sldMk cId="896400666" sldId="260"/>
        </pc:sldMkLst>
        <pc:spChg chg="mod">
          <ac:chgData name="Jack" userId="fd903102-257d-4cf4-bda4-5eb586a6b85d" providerId="ADAL" clId="{656B0882-5744-4418-8D4E-93EE41A982DB}" dt="2021-11-19T15:50:59.218" v="65" actId="20577"/>
          <ac:spMkLst>
            <pc:docMk/>
            <pc:sldMk cId="896400666" sldId="260"/>
            <ac:spMk id="2" creationId="{393B8498-E80D-44C3-86F9-D546E5BC4F89}"/>
          </ac:spMkLst>
        </pc:spChg>
      </pc:sldChg>
      <pc:sldChg chg="addSp delSp modSp mod ord">
        <pc:chgData name="Jack" userId="fd903102-257d-4cf4-bda4-5eb586a6b85d" providerId="ADAL" clId="{656B0882-5744-4418-8D4E-93EE41A982DB}" dt="2021-11-19T16:49:02.131" v="303" actId="1076"/>
        <pc:sldMkLst>
          <pc:docMk/>
          <pc:sldMk cId="3735172298" sldId="275"/>
        </pc:sldMkLst>
        <pc:spChg chg="mod">
          <ac:chgData name="Jack" userId="fd903102-257d-4cf4-bda4-5eb586a6b85d" providerId="ADAL" clId="{656B0882-5744-4418-8D4E-93EE41A982DB}" dt="2021-11-19T15:51:06.766" v="84" actId="20577"/>
          <ac:spMkLst>
            <pc:docMk/>
            <pc:sldMk cId="3735172298" sldId="275"/>
            <ac:spMk id="2" creationId="{B2DC6637-A258-2745-A422-19C7C921931F}"/>
          </ac:spMkLst>
        </pc:spChg>
        <pc:spChg chg="del">
          <ac:chgData name="Jack" userId="fd903102-257d-4cf4-bda4-5eb586a6b85d" providerId="ADAL" clId="{656B0882-5744-4418-8D4E-93EE41A982DB}" dt="2021-11-19T15:48:03.427" v="38" actId="478"/>
          <ac:spMkLst>
            <pc:docMk/>
            <pc:sldMk cId="3735172298" sldId="275"/>
            <ac:spMk id="9" creationId="{35ADE1A1-4551-4DE6-B4F2-47B2C159CA1F}"/>
          </ac:spMkLst>
        </pc:spChg>
        <pc:graphicFrameChg chg="add del mod replST delST">
          <ac:chgData name="Jack" userId="fd903102-257d-4cf4-bda4-5eb586a6b85d" providerId="ADAL" clId="{656B0882-5744-4418-8D4E-93EE41A982DB}" dt="2021-11-19T16:48:13.841" v="294" actId="478"/>
          <ac:graphicFrameMkLst>
            <pc:docMk/>
            <pc:sldMk cId="3735172298" sldId="275"/>
            <ac:graphicFrameMk id="4" creationId="{A2D35D7B-DC17-4E72-83E6-DC9829B0D2CE}"/>
          </ac:graphicFrameMkLst>
        </pc:graphicFrameChg>
        <pc:graphicFrameChg chg="add del mod replST delST">
          <ac:chgData name="Jack" userId="fd903102-257d-4cf4-bda4-5eb586a6b85d" providerId="ADAL" clId="{656B0882-5744-4418-8D4E-93EE41A982DB}" dt="2021-11-19T15:39:47.273" v="4" actId="478"/>
          <ac:graphicFrameMkLst>
            <pc:docMk/>
            <pc:sldMk cId="3735172298" sldId="275"/>
            <ac:graphicFrameMk id="5" creationId="{A2D35D7B-DC17-4E72-83E6-DC9829B0D2CE}"/>
          </ac:graphicFrameMkLst>
        </pc:graphicFrameChg>
        <pc:picChg chg="add del mod">
          <ac:chgData name="Jack" userId="fd903102-257d-4cf4-bda4-5eb586a6b85d" providerId="ADAL" clId="{656B0882-5744-4418-8D4E-93EE41A982DB}" dt="2021-11-19T15:43:45.811" v="7" actId="478"/>
          <ac:picMkLst>
            <pc:docMk/>
            <pc:sldMk cId="3735172298" sldId="275"/>
            <ac:picMk id="3" creationId="{652D345F-044C-4634-8B4E-37BE7CA9E244}"/>
          </ac:picMkLst>
        </pc:picChg>
        <pc:picChg chg="add mod">
          <ac:chgData name="Jack" userId="fd903102-257d-4cf4-bda4-5eb586a6b85d" providerId="ADAL" clId="{656B0882-5744-4418-8D4E-93EE41A982DB}" dt="2021-11-19T16:49:02.131" v="303" actId="1076"/>
          <ac:picMkLst>
            <pc:docMk/>
            <pc:sldMk cId="3735172298" sldId="275"/>
            <ac:picMk id="3" creationId="{CC5BB0B8-D9F8-4A81-AC9E-9CBA931572AA}"/>
          </ac:picMkLst>
        </pc:picChg>
        <pc:picChg chg="add del mod">
          <ac:chgData name="Jack" userId="fd903102-257d-4cf4-bda4-5eb586a6b85d" providerId="ADAL" clId="{656B0882-5744-4418-8D4E-93EE41A982DB}" dt="2021-11-19T16:48:06.364" v="289" actId="478"/>
          <ac:picMkLst>
            <pc:docMk/>
            <pc:sldMk cId="3735172298" sldId="275"/>
            <ac:picMk id="7" creationId="{5EFDAE33-3D1D-4283-9A89-75512545699E}"/>
          </ac:picMkLst>
        </pc:picChg>
      </pc:sldChg>
      <pc:sldChg chg="modSp mod ord">
        <pc:chgData name="Jack" userId="fd903102-257d-4cf4-bda4-5eb586a6b85d" providerId="ADAL" clId="{656B0882-5744-4418-8D4E-93EE41A982DB}" dt="2021-11-19T16:08:53.929" v="280" actId="20577"/>
        <pc:sldMkLst>
          <pc:docMk/>
          <pc:sldMk cId="1377416385" sldId="277"/>
        </pc:sldMkLst>
        <pc:spChg chg="mod">
          <ac:chgData name="Jack" userId="fd903102-257d-4cf4-bda4-5eb586a6b85d" providerId="ADAL" clId="{656B0882-5744-4418-8D4E-93EE41A982DB}" dt="2021-11-19T16:08:53.929" v="280" actId="20577"/>
          <ac:spMkLst>
            <pc:docMk/>
            <pc:sldMk cId="1377416385" sldId="277"/>
            <ac:spMk id="2" creationId="{B2DC6637-A258-2745-A422-19C7C921931F}"/>
          </ac:spMkLst>
        </pc:spChg>
      </pc:sldChg>
      <pc:sldChg chg="addSp delSp modSp add mod">
        <pc:chgData name="Jack" userId="fd903102-257d-4cf4-bda4-5eb586a6b85d" providerId="ADAL" clId="{656B0882-5744-4418-8D4E-93EE41A982DB}" dt="2021-11-19T16:01:06.454" v="248" actId="20577"/>
        <pc:sldMkLst>
          <pc:docMk/>
          <pc:sldMk cId="2236346762" sldId="296"/>
        </pc:sldMkLst>
        <pc:spChg chg="mod">
          <ac:chgData name="Jack" userId="fd903102-257d-4cf4-bda4-5eb586a6b85d" providerId="ADAL" clId="{656B0882-5744-4418-8D4E-93EE41A982DB}" dt="2021-11-19T16:01:06.454" v="248" actId="20577"/>
          <ac:spMkLst>
            <pc:docMk/>
            <pc:sldMk cId="2236346762" sldId="296"/>
            <ac:spMk id="2" creationId="{B2DC6637-A258-2745-A422-19C7C921931F}"/>
          </ac:spMkLst>
        </pc:spChg>
        <pc:spChg chg="del">
          <ac:chgData name="Jack" userId="fd903102-257d-4cf4-bda4-5eb586a6b85d" providerId="ADAL" clId="{656B0882-5744-4418-8D4E-93EE41A982DB}" dt="2021-11-19T15:47:21.786" v="30" actId="478"/>
          <ac:spMkLst>
            <pc:docMk/>
            <pc:sldMk cId="2236346762" sldId="296"/>
            <ac:spMk id="8" creationId="{81649CA0-CBD9-4CB3-B0D0-F1D6D14882BD}"/>
          </ac:spMkLst>
        </pc:spChg>
        <pc:graphicFrameChg chg="add del mod">
          <ac:chgData name="Jack" userId="fd903102-257d-4cf4-bda4-5eb586a6b85d" providerId="ADAL" clId="{656B0882-5744-4418-8D4E-93EE41A982DB}" dt="2021-11-19T15:47:25.463" v="32"/>
          <ac:graphicFrameMkLst>
            <pc:docMk/>
            <pc:sldMk cId="2236346762" sldId="296"/>
            <ac:graphicFrameMk id="3" creationId="{D86D230E-7C6B-44CE-B539-30B50DD1E480}"/>
          </ac:graphicFrameMkLst>
        </pc:graphicFrameChg>
        <pc:picChg chg="add del mod">
          <ac:chgData name="Jack" userId="fd903102-257d-4cf4-bda4-5eb586a6b85d" providerId="ADAL" clId="{656B0882-5744-4418-8D4E-93EE41A982DB}" dt="2021-11-19T15:49:44.273" v="39" actId="478"/>
          <ac:picMkLst>
            <pc:docMk/>
            <pc:sldMk cId="2236346762" sldId="296"/>
            <ac:picMk id="4" creationId="{D4E61B95-DD0B-49BB-B70F-B5E957F2697C}"/>
          </ac:picMkLst>
        </pc:picChg>
        <pc:picChg chg="add mod">
          <ac:chgData name="Jack" userId="fd903102-257d-4cf4-bda4-5eb586a6b85d" providerId="ADAL" clId="{656B0882-5744-4418-8D4E-93EE41A982DB}" dt="2021-11-19T15:50:32.060" v="46" actId="1076"/>
          <ac:picMkLst>
            <pc:docMk/>
            <pc:sldMk cId="2236346762" sldId="296"/>
            <ac:picMk id="5" creationId="{260C01D2-58C7-4D0F-B0F3-DE9B160AD874}"/>
          </ac:picMkLst>
        </pc:picChg>
      </pc:sldChg>
      <pc:sldChg chg="new del">
        <pc:chgData name="Jack" userId="fd903102-257d-4cf4-bda4-5eb586a6b85d" providerId="ADAL" clId="{656B0882-5744-4418-8D4E-93EE41A982DB}" dt="2021-11-19T15:52:24.147" v="86" actId="680"/>
        <pc:sldMkLst>
          <pc:docMk/>
          <pc:sldMk cId="266390053" sldId="299"/>
        </pc:sldMkLst>
      </pc:sldChg>
      <pc:sldChg chg="addSp delSp modSp add mod ord">
        <pc:chgData name="Jack" userId="fd903102-257d-4cf4-bda4-5eb586a6b85d" providerId="ADAL" clId="{656B0882-5744-4418-8D4E-93EE41A982DB}" dt="2021-11-19T15:58:26.467" v="176" actId="1076"/>
        <pc:sldMkLst>
          <pc:docMk/>
          <pc:sldMk cId="969333766" sldId="299"/>
        </pc:sldMkLst>
        <pc:spChg chg="mod">
          <ac:chgData name="Jack" userId="fd903102-257d-4cf4-bda4-5eb586a6b85d" providerId="ADAL" clId="{656B0882-5744-4418-8D4E-93EE41A982DB}" dt="2021-11-19T15:54:08.702" v="168" actId="20577"/>
          <ac:spMkLst>
            <pc:docMk/>
            <pc:sldMk cId="969333766" sldId="299"/>
            <ac:spMk id="2" creationId="{B2DC6637-A258-2745-A422-19C7C921931F}"/>
          </ac:spMkLst>
        </pc:spChg>
        <pc:spChg chg="add del mod">
          <ac:chgData name="Jack" userId="fd903102-257d-4cf4-bda4-5eb586a6b85d" providerId="ADAL" clId="{656B0882-5744-4418-8D4E-93EE41A982DB}" dt="2021-11-19T15:53:27.162" v="137" actId="478"/>
          <ac:spMkLst>
            <pc:docMk/>
            <pc:sldMk cId="969333766" sldId="299"/>
            <ac:spMk id="4" creationId="{9F78F540-D462-4C73-94B7-8AD8FE9A63ED}"/>
          </ac:spMkLst>
        </pc:spChg>
        <pc:graphicFrameChg chg="add del mod">
          <ac:chgData name="Jack" userId="fd903102-257d-4cf4-bda4-5eb586a6b85d" providerId="ADAL" clId="{656B0882-5744-4418-8D4E-93EE41A982DB}" dt="2021-11-19T15:53:29.666" v="139"/>
          <ac:graphicFrameMkLst>
            <pc:docMk/>
            <pc:sldMk cId="969333766" sldId="299"/>
            <ac:graphicFrameMk id="5" creationId="{DF7997B2-BE3F-4001-8578-07E68F8D0098}"/>
          </ac:graphicFrameMkLst>
        </pc:graphicFrameChg>
        <pc:picChg chg="add del mod">
          <ac:chgData name="Jack" userId="fd903102-257d-4cf4-bda4-5eb586a6b85d" providerId="ADAL" clId="{656B0882-5744-4418-8D4E-93EE41A982DB}" dt="2021-11-19T15:57:37.107" v="169" actId="478"/>
          <ac:picMkLst>
            <pc:docMk/>
            <pc:sldMk cId="969333766" sldId="299"/>
            <ac:picMk id="6" creationId="{403A39B2-78D9-4D70-A0AF-B55D4D02CAD3}"/>
          </ac:picMkLst>
        </pc:picChg>
        <pc:picChg chg="add mod">
          <ac:chgData name="Jack" userId="fd903102-257d-4cf4-bda4-5eb586a6b85d" providerId="ADAL" clId="{656B0882-5744-4418-8D4E-93EE41A982DB}" dt="2021-11-19T15:58:26.467" v="176" actId="1076"/>
          <ac:picMkLst>
            <pc:docMk/>
            <pc:sldMk cId="969333766" sldId="299"/>
            <ac:picMk id="7" creationId="{E856AF3E-6449-4805-9A95-F665202342FD}"/>
          </ac:picMkLst>
        </pc:picChg>
        <pc:picChg chg="del">
          <ac:chgData name="Jack" userId="fd903102-257d-4cf4-bda4-5eb586a6b85d" providerId="ADAL" clId="{656B0882-5744-4418-8D4E-93EE41A982DB}" dt="2021-11-19T15:53:24.390" v="136" actId="478"/>
          <ac:picMkLst>
            <pc:docMk/>
            <pc:sldMk cId="969333766" sldId="299"/>
            <ac:picMk id="10" creationId="{86AF0DD6-CEF6-4852-8D62-CFCBAB8E5D93}"/>
          </ac:picMkLst>
        </pc:picChg>
      </pc:sldChg>
      <pc:sldChg chg="addSp delSp modSp mod">
        <pc:chgData name="Jack" userId="fd903102-257d-4cf4-bda4-5eb586a6b85d" providerId="ADAL" clId="{656B0882-5744-4418-8D4E-93EE41A982DB}" dt="2021-11-19T16:05:36.422" v="258" actId="1076"/>
        <pc:sldMkLst>
          <pc:docMk/>
          <pc:sldMk cId="4273216523" sldId="303"/>
        </pc:sldMkLst>
        <pc:spChg chg="add del mod">
          <ac:chgData name="Jack" userId="fd903102-257d-4cf4-bda4-5eb586a6b85d" providerId="ADAL" clId="{656B0882-5744-4418-8D4E-93EE41A982DB}" dt="2021-11-19T16:05:14.623" v="250" actId="478"/>
          <ac:spMkLst>
            <pc:docMk/>
            <pc:sldMk cId="4273216523" sldId="303"/>
            <ac:spMk id="7" creationId="{E763A11B-81FA-4BC9-B554-D6D28EDE5F15}"/>
          </ac:spMkLst>
        </pc:spChg>
        <pc:graphicFrameChg chg="del">
          <ac:chgData name="Jack" userId="fd903102-257d-4cf4-bda4-5eb586a6b85d" providerId="ADAL" clId="{656B0882-5744-4418-8D4E-93EE41A982DB}" dt="2021-11-19T16:05:12.318" v="249" actId="478"/>
          <ac:graphicFrameMkLst>
            <pc:docMk/>
            <pc:sldMk cId="4273216523" sldId="303"/>
            <ac:graphicFrameMk id="5" creationId="{C872D0F8-A1AE-48F1-AFC2-4CC9E2BD2AD5}"/>
          </ac:graphicFrameMkLst>
        </pc:graphicFrameChg>
        <pc:picChg chg="add mod">
          <ac:chgData name="Jack" userId="fd903102-257d-4cf4-bda4-5eb586a6b85d" providerId="ADAL" clId="{656B0882-5744-4418-8D4E-93EE41A982DB}" dt="2021-11-19T16:05:36.422" v="258" actId="1076"/>
          <ac:picMkLst>
            <pc:docMk/>
            <pc:sldMk cId="4273216523" sldId="303"/>
            <ac:picMk id="8" creationId="{3E3FCFEE-88ED-4E38-A1C9-C180797513F4}"/>
          </ac:picMkLst>
        </pc:picChg>
      </pc:sldChg>
      <pc:sldChg chg="addSp delSp modSp mod ord">
        <pc:chgData name="Jack" userId="fd903102-257d-4cf4-bda4-5eb586a6b85d" providerId="ADAL" clId="{656B0882-5744-4418-8D4E-93EE41A982DB}" dt="2021-11-19T16:57:26.748" v="339" actId="20577"/>
        <pc:sldMkLst>
          <pc:docMk/>
          <pc:sldMk cId="1738191747" sldId="309"/>
        </pc:sldMkLst>
        <pc:spChg chg="mod">
          <ac:chgData name="Jack" userId="fd903102-257d-4cf4-bda4-5eb586a6b85d" providerId="ADAL" clId="{656B0882-5744-4418-8D4E-93EE41A982DB}" dt="2021-11-19T16:57:26.748" v="339" actId="20577"/>
          <ac:spMkLst>
            <pc:docMk/>
            <pc:sldMk cId="1738191747" sldId="309"/>
            <ac:spMk id="2" creationId="{B2DC6637-A258-2745-A422-19C7C921931F}"/>
          </ac:spMkLst>
        </pc:spChg>
        <pc:graphicFrameChg chg="add del mod replST delST">
          <ac:chgData name="Jack" userId="fd903102-257d-4cf4-bda4-5eb586a6b85d" providerId="ADAL" clId="{656B0882-5744-4418-8D4E-93EE41A982DB}" dt="2021-11-19T16:24:52.057" v="285" actId="478"/>
          <ac:graphicFrameMkLst>
            <pc:docMk/>
            <pc:sldMk cId="1738191747" sldId="309"/>
            <ac:graphicFrameMk id="4" creationId="{639576D6-2836-48C6-93ED-43890D2172D0}"/>
          </ac:graphicFrameMkLst>
        </pc:graphicFrameChg>
        <pc:graphicFrameChg chg="add del mod replST delST">
          <ac:chgData name="Jack" userId="fd903102-257d-4cf4-bda4-5eb586a6b85d" providerId="ADAL" clId="{656B0882-5744-4418-8D4E-93EE41A982DB}" dt="2021-11-19T16:52:20.620" v="311" actId="478"/>
          <ac:graphicFrameMkLst>
            <pc:docMk/>
            <pc:sldMk cId="1738191747" sldId="309"/>
            <ac:graphicFrameMk id="5" creationId="{639576D6-2836-48C6-93ED-43890D2172D0}"/>
          </ac:graphicFrameMkLst>
        </pc:graphicFrameChg>
        <pc:picChg chg="add del mod">
          <ac:chgData name="Jack" userId="fd903102-257d-4cf4-bda4-5eb586a6b85d" providerId="ADAL" clId="{656B0882-5744-4418-8D4E-93EE41A982DB}" dt="2021-11-19T16:48:20.506" v="296" actId="478"/>
          <ac:picMkLst>
            <pc:docMk/>
            <pc:sldMk cId="1738191747" sldId="309"/>
            <ac:picMk id="3" creationId="{F1A6CD2F-B2B8-4062-8115-960E5B2C8B65}"/>
          </ac:picMkLst>
        </pc:picChg>
        <pc:picChg chg="add del mod">
          <ac:chgData name="Jack" userId="fd903102-257d-4cf4-bda4-5eb586a6b85d" providerId="ADAL" clId="{656B0882-5744-4418-8D4E-93EE41A982DB}" dt="2021-11-19T16:52:14.459" v="306" actId="478"/>
          <ac:picMkLst>
            <pc:docMk/>
            <pc:sldMk cId="1738191747" sldId="309"/>
            <ac:picMk id="4" creationId="{A892E89E-D423-4B70-AA24-115CE3A4F280}"/>
          </ac:picMkLst>
        </pc:picChg>
        <pc:picChg chg="add mod">
          <ac:chgData name="Jack" userId="fd903102-257d-4cf4-bda4-5eb586a6b85d" providerId="ADAL" clId="{656B0882-5744-4418-8D4E-93EE41A982DB}" dt="2021-11-19T16:52:37.272" v="315" actId="1076"/>
          <ac:picMkLst>
            <pc:docMk/>
            <pc:sldMk cId="1738191747" sldId="309"/>
            <ac:picMk id="6" creationId="{47179E23-185C-4719-ACBC-78DB63041D8D}"/>
          </ac:picMkLst>
        </pc:picChg>
      </pc:sldChg>
    </pc:docChg>
  </pc:docChgLst>
  <pc:docChgLst>
    <pc:chgData name="Matthew Vander Schaaf" userId="S::mjv96@calvin.edu::f75647a4-e351-45d2-87f0-fb69e741bd21" providerId="AD" clId="Web-{6CD15193-FE05-47F5-901B-FE95430AB42B}"/>
    <pc:docChg chg="modSld">
      <pc:chgData name="Matthew Vander Schaaf" userId="S::mjv96@calvin.edu::f75647a4-e351-45d2-87f0-fb69e741bd21" providerId="AD" clId="Web-{6CD15193-FE05-47F5-901B-FE95430AB42B}" dt="2021-11-05T00:43:22.546" v="135"/>
      <pc:docMkLst>
        <pc:docMk/>
      </pc:docMkLst>
      <pc:sldChg chg="addSp delSp modSp">
        <pc:chgData name="Matthew Vander Schaaf" userId="S::mjv96@calvin.edu::f75647a4-e351-45d2-87f0-fb69e741bd21" providerId="AD" clId="Web-{6CD15193-FE05-47F5-901B-FE95430AB42B}" dt="2021-11-05T00:43:22.546" v="135"/>
        <pc:sldMkLst>
          <pc:docMk/>
          <pc:sldMk cId="244720014" sldId="279"/>
        </pc:sldMkLst>
        <pc:graphicFrameChg chg="add mod modGraphic">
          <ac:chgData name="Matthew Vander Schaaf" userId="S::mjv96@calvin.edu::f75647a4-e351-45d2-87f0-fb69e741bd21" providerId="AD" clId="Web-{6CD15193-FE05-47F5-901B-FE95430AB42B}" dt="2021-11-05T00:43:22.546" v="135"/>
          <ac:graphicFrameMkLst>
            <pc:docMk/>
            <pc:sldMk cId="244720014" sldId="279"/>
            <ac:graphicFrameMk id="5" creationId="{5FEE3CC9-775F-40F8-B120-21B3BE349674}"/>
          </ac:graphicFrameMkLst>
        </pc:graphicFrameChg>
        <pc:picChg chg="add del mod">
          <ac:chgData name="Matthew Vander Schaaf" userId="S::mjv96@calvin.edu::f75647a4-e351-45d2-87f0-fb69e741bd21" providerId="AD" clId="Web-{6CD15193-FE05-47F5-901B-FE95430AB42B}" dt="2021-11-05T00:42:39.890" v="43"/>
          <ac:picMkLst>
            <pc:docMk/>
            <pc:sldMk cId="244720014" sldId="279"/>
            <ac:picMk id="3" creationId="{45ED7487-43B5-4B68-AB73-7301DCED68C0}"/>
          </ac:picMkLst>
        </pc:picChg>
        <pc:picChg chg="add mod">
          <ac:chgData name="Matthew Vander Schaaf" userId="S::mjv96@calvin.edu::f75647a4-e351-45d2-87f0-fb69e741bd21" providerId="AD" clId="Web-{6CD15193-FE05-47F5-901B-FE95430AB42B}" dt="2021-11-05T00:43:11.483" v="47" actId="1076"/>
          <ac:picMkLst>
            <pc:docMk/>
            <pc:sldMk cId="244720014" sldId="279"/>
            <ac:picMk id="6" creationId="{89F4453F-33DE-4367-8045-4D5EB1375A0B}"/>
          </ac:picMkLst>
        </pc:picChg>
      </pc:sldChg>
    </pc:docChg>
  </pc:docChgLst>
  <pc:docChgLst>
    <pc:chgData name="Kasen Anderson" userId="S::kka6@calvin.edu::de788035-a8a7-47a5-8266-d180c04ed3c6" providerId="AD" clId="Web-{C88C2DB2-5F26-44E7-82B8-9E91E5B2671A}"/>
    <pc:docChg chg="modSld">
      <pc:chgData name="Kasen Anderson" userId="S::kka6@calvin.edu::de788035-a8a7-47a5-8266-d180c04ed3c6" providerId="AD" clId="Web-{C88C2DB2-5F26-44E7-82B8-9E91E5B2671A}" dt="2021-11-22T00:55:45.147" v="89" actId="14100"/>
      <pc:docMkLst>
        <pc:docMk/>
      </pc:docMkLst>
      <pc:sldChg chg="modSp">
        <pc:chgData name="Kasen Anderson" userId="S::kka6@calvin.edu::de788035-a8a7-47a5-8266-d180c04ed3c6" providerId="AD" clId="Web-{C88C2DB2-5F26-44E7-82B8-9E91E5B2671A}" dt="2021-11-22T00:54:39.008" v="56" actId="20577"/>
        <pc:sldMkLst>
          <pc:docMk/>
          <pc:sldMk cId="3018325803" sldId="281"/>
        </pc:sldMkLst>
        <pc:spChg chg="mod">
          <ac:chgData name="Kasen Anderson" userId="S::kka6@calvin.edu::de788035-a8a7-47a5-8266-d180c04ed3c6" providerId="AD" clId="Web-{C88C2DB2-5F26-44E7-82B8-9E91E5B2671A}" dt="2021-11-22T00:54:39.008" v="56" actId="20577"/>
          <ac:spMkLst>
            <pc:docMk/>
            <pc:sldMk cId="3018325803" sldId="281"/>
            <ac:spMk id="2" creationId="{B2DC6637-A258-2745-A422-19C7C921931F}"/>
          </ac:spMkLst>
        </pc:spChg>
      </pc:sldChg>
      <pc:sldChg chg="modSp">
        <pc:chgData name="Kasen Anderson" userId="S::kka6@calvin.edu::de788035-a8a7-47a5-8266-d180c04ed3c6" providerId="AD" clId="Web-{C88C2DB2-5F26-44E7-82B8-9E91E5B2671A}" dt="2021-11-22T00:54:43.429" v="69" actId="20577"/>
        <pc:sldMkLst>
          <pc:docMk/>
          <pc:sldMk cId="662797985" sldId="282"/>
        </pc:sldMkLst>
        <pc:spChg chg="mod">
          <ac:chgData name="Kasen Anderson" userId="S::kka6@calvin.edu::de788035-a8a7-47a5-8266-d180c04ed3c6" providerId="AD" clId="Web-{C88C2DB2-5F26-44E7-82B8-9E91E5B2671A}" dt="2021-11-22T00:54:43.429" v="69" actId="20577"/>
          <ac:spMkLst>
            <pc:docMk/>
            <pc:sldMk cId="662797985" sldId="282"/>
            <ac:spMk id="2" creationId="{B2DC6637-A258-2745-A422-19C7C921931F}"/>
          </ac:spMkLst>
        </pc:spChg>
      </pc:sldChg>
      <pc:sldChg chg="modSp">
        <pc:chgData name="Kasen Anderson" userId="S::kka6@calvin.edu::de788035-a8a7-47a5-8266-d180c04ed3c6" providerId="AD" clId="Web-{C88C2DB2-5F26-44E7-82B8-9E91E5B2671A}" dt="2021-11-22T00:55:16.195" v="85" actId="20577"/>
        <pc:sldMkLst>
          <pc:docMk/>
          <pc:sldMk cId="2372042398" sldId="317"/>
        </pc:sldMkLst>
        <pc:spChg chg="mod">
          <ac:chgData name="Kasen Anderson" userId="S::kka6@calvin.edu::de788035-a8a7-47a5-8266-d180c04ed3c6" providerId="AD" clId="Web-{C88C2DB2-5F26-44E7-82B8-9E91E5B2671A}" dt="2021-11-22T00:55:16.195" v="85" actId="20577"/>
          <ac:spMkLst>
            <pc:docMk/>
            <pc:sldMk cId="2372042398" sldId="317"/>
            <ac:spMk id="2" creationId="{471FC876-D1C0-8045-8836-BE600EC06A20}"/>
          </ac:spMkLst>
        </pc:spChg>
        <pc:graphicFrameChg chg="mod">
          <ac:chgData name="Kasen Anderson" userId="S::kka6@calvin.edu::de788035-a8a7-47a5-8266-d180c04ed3c6" providerId="AD" clId="Web-{C88C2DB2-5F26-44E7-82B8-9E91E5B2671A}" dt="2021-11-22T00:55:10.601" v="70" actId="1076"/>
          <ac:graphicFrameMkLst>
            <pc:docMk/>
            <pc:sldMk cId="2372042398" sldId="317"/>
            <ac:graphicFrameMk id="13" creationId="{DFC9DD0F-E3C3-4349-8521-640E3A7BCB15}"/>
          </ac:graphicFrameMkLst>
        </pc:graphicFrameChg>
      </pc:sldChg>
      <pc:sldChg chg="modSp">
        <pc:chgData name="Kasen Anderson" userId="S::kka6@calvin.edu::de788035-a8a7-47a5-8266-d180c04ed3c6" providerId="AD" clId="Web-{C88C2DB2-5F26-44E7-82B8-9E91E5B2671A}" dt="2021-11-22T00:55:45.147" v="89" actId="14100"/>
        <pc:sldMkLst>
          <pc:docMk/>
          <pc:sldMk cId="2697502337" sldId="319"/>
        </pc:sldMkLst>
        <pc:spChg chg="mod">
          <ac:chgData name="Kasen Anderson" userId="S::kka6@calvin.edu::de788035-a8a7-47a5-8266-d180c04ed3c6" providerId="AD" clId="Web-{C88C2DB2-5F26-44E7-82B8-9E91E5B2671A}" dt="2021-11-22T00:55:42.085" v="88" actId="20577"/>
          <ac:spMkLst>
            <pc:docMk/>
            <pc:sldMk cId="2697502337" sldId="319"/>
            <ac:spMk id="3" creationId="{0FB7774A-C2C7-5E41-AC16-40CB10ABF467}"/>
          </ac:spMkLst>
        </pc:spChg>
        <pc:graphicFrameChg chg="mod">
          <ac:chgData name="Kasen Anderson" userId="S::kka6@calvin.edu::de788035-a8a7-47a5-8266-d180c04ed3c6" providerId="AD" clId="Web-{C88C2DB2-5F26-44E7-82B8-9E91E5B2671A}" dt="2021-11-22T00:55:45.147" v="89" actId="14100"/>
          <ac:graphicFrameMkLst>
            <pc:docMk/>
            <pc:sldMk cId="2697502337" sldId="319"/>
            <ac:graphicFrameMk id="5" creationId="{F3B47FBE-BC43-4C3B-82B9-132F1F58B75B}"/>
          </ac:graphicFrameMkLst>
        </pc:graphicFrameChg>
      </pc:sldChg>
      <pc:sldChg chg="addCm">
        <pc:chgData name="Kasen Anderson" userId="S::kka6@calvin.edu::de788035-a8a7-47a5-8266-d180c04ed3c6" providerId="AD" clId="Web-{C88C2DB2-5F26-44E7-82B8-9E91E5B2671A}" dt="2021-11-22T00:50:50.572" v="0"/>
        <pc:sldMkLst>
          <pc:docMk/>
          <pc:sldMk cId="3355480744" sldId="322"/>
        </pc:sldMkLst>
      </pc:sldChg>
      <pc:sldChg chg="modSp">
        <pc:chgData name="Kasen Anderson" userId="S::kka6@calvin.edu::de788035-a8a7-47a5-8266-d180c04ed3c6" providerId="AD" clId="Web-{C88C2DB2-5F26-44E7-82B8-9E91E5B2671A}" dt="2021-11-22T00:55:32.898" v="87" actId="14100"/>
        <pc:sldMkLst>
          <pc:docMk/>
          <pc:sldMk cId="203936559" sldId="329"/>
        </pc:sldMkLst>
        <pc:spChg chg="mod">
          <ac:chgData name="Kasen Anderson" userId="S::kka6@calvin.edu::de788035-a8a7-47a5-8266-d180c04ed3c6" providerId="AD" clId="Web-{C88C2DB2-5F26-44E7-82B8-9E91E5B2671A}" dt="2021-11-22T00:55:28.632" v="86" actId="20577"/>
          <ac:spMkLst>
            <pc:docMk/>
            <pc:sldMk cId="203936559" sldId="329"/>
            <ac:spMk id="3" creationId="{65363965-3007-D54A-B3E2-C694CDFC3BB9}"/>
          </ac:spMkLst>
        </pc:spChg>
        <pc:graphicFrameChg chg="mod">
          <ac:chgData name="Kasen Anderson" userId="S::kka6@calvin.edu::de788035-a8a7-47a5-8266-d180c04ed3c6" providerId="AD" clId="Web-{C88C2DB2-5F26-44E7-82B8-9E91E5B2671A}" dt="2021-11-22T00:55:32.898" v="87" actId="14100"/>
          <ac:graphicFrameMkLst>
            <pc:docMk/>
            <pc:sldMk cId="203936559" sldId="329"/>
            <ac:graphicFrameMk id="6" creationId="{18572E3C-F139-4ECC-9136-099C6F8A5B75}"/>
          </ac:graphicFrameMkLst>
        </pc:graphicFrameChg>
      </pc:sldChg>
      <pc:sldChg chg="modSp">
        <pc:chgData name="Kasen Anderson" userId="S::kka6@calvin.edu::de788035-a8a7-47a5-8266-d180c04ed3c6" providerId="AD" clId="Web-{C88C2DB2-5F26-44E7-82B8-9E91E5B2671A}" dt="2021-11-22T00:52:29.181" v="42"/>
        <pc:sldMkLst>
          <pc:docMk/>
          <pc:sldMk cId="173011142" sldId="350"/>
        </pc:sldMkLst>
        <pc:graphicFrameChg chg="mod modGraphic">
          <ac:chgData name="Kasen Anderson" userId="S::kka6@calvin.edu::de788035-a8a7-47a5-8266-d180c04ed3c6" providerId="AD" clId="Web-{C88C2DB2-5F26-44E7-82B8-9E91E5B2671A}" dt="2021-11-22T00:52:29.181" v="42"/>
          <ac:graphicFrameMkLst>
            <pc:docMk/>
            <pc:sldMk cId="173011142" sldId="350"/>
            <ac:graphicFrameMk id="10" creationId="{184ABD92-E0A2-459E-8DF0-2EC9171DB9A2}"/>
          </ac:graphicFrameMkLst>
        </pc:graphicFrameChg>
      </pc:sldChg>
    </pc:docChg>
  </pc:docChgLst>
  <pc:docChgLst>
    <pc:chgData name="Samantha" userId="18d883db-bf9b-4860-9119-227861ebe697" providerId="ADAL" clId="{BACCF259-3399-47C5-8F0D-08B12387B303}"/>
    <pc:docChg chg="custSel modSld">
      <pc:chgData name="Samantha" userId="18d883db-bf9b-4860-9119-227861ebe697" providerId="ADAL" clId="{BACCF259-3399-47C5-8F0D-08B12387B303}" dt="2021-11-22T01:37:34.934" v="26" actId="478"/>
      <pc:docMkLst>
        <pc:docMk/>
      </pc:docMkLst>
      <pc:sldChg chg="addSp delSp modSp mod modCm">
        <pc:chgData name="Samantha" userId="18d883db-bf9b-4860-9119-227861ebe697" providerId="ADAL" clId="{BACCF259-3399-47C5-8F0D-08B12387B303}" dt="2021-11-22T01:37:34.934" v="26" actId="478"/>
        <pc:sldMkLst>
          <pc:docMk/>
          <pc:sldMk cId="3355480744" sldId="322"/>
        </pc:sldMkLst>
        <pc:graphicFrameChg chg="add del mod">
          <ac:chgData name="Samantha" userId="18d883db-bf9b-4860-9119-227861ebe697" providerId="ADAL" clId="{BACCF259-3399-47C5-8F0D-08B12387B303}" dt="2021-11-21T20:57:22.748" v="8" actId="478"/>
          <ac:graphicFrameMkLst>
            <pc:docMk/>
            <pc:sldMk cId="3355480744" sldId="322"/>
            <ac:graphicFrameMk id="4" creationId="{E3EA41C2-3A9D-458F-AE9B-46E7FBB69A6B}"/>
          </ac:graphicFrameMkLst>
        </pc:graphicFrameChg>
        <pc:graphicFrameChg chg="add del mod">
          <ac:chgData name="Samantha" userId="18d883db-bf9b-4860-9119-227861ebe697" providerId="ADAL" clId="{BACCF259-3399-47C5-8F0D-08B12387B303}" dt="2021-11-22T01:37:20.641" v="21"/>
          <ac:graphicFrameMkLst>
            <pc:docMk/>
            <pc:sldMk cId="3355480744" sldId="322"/>
            <ac:graphicFrameMk id="5" creationId="{E3EA41C2-3A9D-458F-AE9B-46E7FBB69A6B}"/>
          </ac:graphicFrameMkLst>
        </pc:graphicFrameChg>
        <pc:graphicFrameChg chg="add mod">
          <ac:chgData name="Samantha" userId="18d883db-bf9b-4860-9119-227861ebe697" providerId="ADAL" clId="{BACCF259-3399-47C5-8F0D-08B12387B303}" dt="2021-11-21T20:58:12.768" v="18" actId="255"/>
          <ac:graphicFrameMkLst>
            <pc:docMk/>
            <pc:sldMk cId="3355480744" sldId="322"/>
            <ac:graphicFrameMk id="6" creationId="{E3EA41C2-3A9D-458F-AE9B-46E7FBB69A6B}"/>
          </ac:graphicFrameMkLst>
        </pc:graphicFrameChg>
        <pc:graphicFrameChg chg="add del mod">
          <ac:chgData name="Samantha" userId="18d883db-bf9b-4860-9119-227861ebe697" providerId="ADAL" clId="{BACCF259-3399-47C5-8F0D-08B12387B303}" dt="2021-11-22T01:37:34.934" v="26" actId="478"/>
          <ac:graphicFrameMkLst>
            <pc:docMk/>
            <pc:sldMk cId="3355480744" sldId="322"/>
            <ac:graphicFrameMk id="8" creationId="{E3EA41C2-3A9D-458F-AE9B-46E7FBB69A6B}"/>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calvincollege.sharepoint.com/sites/Section_81234/Shared%20Documents/Section%20B%20Exec%20Team/Interface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calvincollege.sharepoint.com/sites/Section_81234/Shared%20Documents/Section%20B%20Exec%20Team/Interface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calvincollege.sharepoint.com/sites/Section_81234/Shared%20Documents/Section%20B%20Exec%20Team/Interfaces.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alvincollege.sharepoint.com/sites/Section_81234/Shared%20Documents/Section%20B%20Group%20A%20(embodied)/EmbodiedCarbonTota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alvincollege.sharepoint.com/sites/Section_81234/Shared%20Documents/Section%20B%20Group%20A%20(embodied)/EmbodiedCarbonTota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calvincollege.sharepoint.com/sites/Section_81234/Shared%20Documents/Section%20B%20Group%20C%20(electricity)/Book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calvincollege.sharepoint.com/sites/Section_81234/Shared%20Documents/Section%20B%20Group%20C%20(electricity)/Book4.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calvincollege.sharepoint.com/sites/Section_81234/Shared%20Documents/Section%20B%20Group%20C%20(electricity)/Book4.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calvincollege.sharepoint.com/sites/Section_81234/Shared%20Documents/Section%20A%20Group%205%20(design)/DESIGN%20OPTIONS%20PARAMETERS%20(FOR%20OTHER%20TEAM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calvincollege.sharepoint.com/sites/Section_81234/Shared%20Documents/Section%20B%20Exec%20Team/Interface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Carbon</c:v>
                </c:pt>
              </c:strCache>
            </c:strRef>
          </c:tx>
          <c:spPr>
            <a:solidFill>
              <a:srgbClr val="9F0000"/>
            </a:solidFill>
            <a:ln>
              <a:noFill/>
            </a:ln>
            <a:effectLst/>
          </c:spPr>
          <c:invertIfNegative val="0"/>
          <c:cat>
            <c:strRef>
              <c:f>Sheet1!$A$2:$A$3</c:f>
              <c:strCache>
                <c:ptCount val="2"/>
                <c:pt idx="0">
                  <c:v>BASE CASE
(Woolsey)</c:v>
                </c:pt>
                <c:pt idx="1">
                  <c:v>LOW-CARBON BUILD
(London)</c:v>
                </c:pt>
              </c:strCache>
            </c:strRef>
          </c:cat>
          <c:val>
            <c:numRef>
              <c:f>Sheet1!$B$2:$B$3</c:f>
              <c:numCache>
                <c:formatCode>General</c:formatCode>
                <c:ptCount val="2"/>
                <c:pt idx="0">
                  <c:v>15</c:v>
                </c:pt>
                <c:pt idx="1">
                  <c:v>12</c:v>
                </c:pt>
              </c:numCache>
            </c:numRef>
          </c:val>
          <c:extLst>
            <c:ext xmlns:c16="http://schemas.microsoft.com/office/drawing/2014/chart" uri="{C3380CC4-5D6E-409C-BE32-E72D297353CC}">
              <c16:uniqueId val="{00000000-C136-416B-8D4F-975AF0BF8ECE}"/>
            </c:ext>
          </c:extLst>
        </c:ser>
        <c:dLbls>
          <c:showLegendKey val="0"/>
          <c:showVal val="0"/>
          <c:showCatName val="0"/>
          <c:showSerName val="0"/>
          <c:showPercent val="0"/>
          <c:showBubbleSize val="0"/>
        </c:dLbls>
        <c:gapWidth val="150"/>
        <c:overlap val="100"/>
        <c:axId val="521409064"/>
        <c:axId val="315146216"/>
      </c:barChart>
      <c:catAx>
        <c:axId val="521409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15146216"/>
        <c:crosses val="autoZero"/>
        <c:auto val="1"/>
        <c:lblAlgn val="ctr"/>
        <c:lblOffset val="100"/>
        <c:noMultiLvlLbl val="0"/>
      </c:catAx>
      <c:valAx>
        <c:axId val="31514621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baseline="0">
                    <a:solidFill>
                      <a:prstClr val="black"/>
                    </a:solidFill>
                    <a:latin typeface="Arial" panose="020B0604020202020204" pitchFamily="34" charset="0"/>
                    <a:ea typeface="+mn-ea"/>
                    <a:cs typeface="Arial" panose="020B0604020202020204" pitchFamily="34" charset="0"/>
                  </a:defRPr>
                </a:pPr>
                <a:r>
                  <a:rPr lang="en-US" sz="1800" b="0" i="0" baseline="0">
                    <a:effectLst/>
                  </a:rPr>
                  <a:t>Total Carbon Emissions (</a:t>
                </a:r>
                <a:r>
                  <a:rPr lang="en-US" sz="1800" b="0" i="0" baseline="0" err="1">
                    <a:effectLst/>
                  </a:rPr>
                  <a:t>Tonnes</a:t>
                </a:r>
                <a:r>
                  <a:rPr lang="en-US" sz="1800" b="0" i="0" baseline="0">
                    <a:effectLst/>
                  </a:rPr>
                  <a:t>)</a:t>
                </a:r>
                <a:endParaRPr lang="en-US" sz="1800">
                  <a:effectLst/>
                </a:endParaRP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baseline="0">
                  <a:solidFill>
                    <a:prstClr val="black"/>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2140906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a:t>Studied Home Comparisons</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2012931977252843"/>
          <c:y val="0.18956265758824714"/>
          <c:w val="0.70023057013706624"/>
          <c:h val="0.60678935958687841"/>
        </c:manualLayout>
      </c:layout>
      <c:barChart>
        <c:barDir val="col"/>
        <c:grouping val="stacked"/>
        <c:varyColors val="0"/>
        <c:ser>
          <c:idx val="2"/>
          <c:order val="0"/>
          <c:tx>
            <c:strRef>
              <c:f>'Sheet1 (2)'!$B$4</c:f>
              <c:strCache>
                <c:ptCount val="1"/>
                <c:pt idx="0">
                  <c:v>Onsite</c:v>
                </c:pt>
              </c:strCache>
            </c:strRef>
          </c:tx>
          <c:spPr>
            <a:solidFill>
              <a:srgbClr val="314D89"/>
            </a:solidFill>
            <a:ln>
              <a:noFill/>
            </a:ln>
            <a:effectLst/>
          </c:spPr>
          <c:invertIfNegative val="0"/>
          <c:cat>
            <c:strRef>
              <c:f>('Sheet1 (2)'!$C$1:$D$1,'Sheet1 (2)'!$H$1)</c:f>
              <c:strCache>
                <c:ptCount val="3"/>
                <c:pt idx="0">
                  <c:v>Base Case 
(Woosley)</c:v>
                </c:pt>
                <c:pt idx="1">
                  <c:v>Low-Carbon Build
(London)</c:v>
                </c:pt>
                <c:pt idx="2">
                  <c:v>Low-Carbon Build
w/ Solar Panels</c:v>
                </c:pt>
              </c:strCache>
              <c:extLst/>
            </c:strRef>
          </c:cat>
          <c:val>
            <c:numRef>
              <c:f>('Sheet1 (2)'!$C$4:$D$4,'Sheet1 (2)'!$H$4)</c:f>
              <c:numCache>
                <c:formatCode>0.00</c:formatCode>
                <c:ptCount val="3"/>
                <c:pt idx="0">
                  <c:v>6.2160493784000002</c:v>
                </c:pt>
                <c:pt idx="1">
                  <c:v>6.0781846724999999</c:v>
                </c:pt>
                <c:pt idx="2">
                  <c:v>6.1053277391999998</c:v>
                </c:pt>
              </c:numCache>
              <c:extLst/>
            </c:numRef>
          </c:val>
          <c:extLst>
            <c:ext xmlns:c16="http://schemas.microsoft.com/office/drawing/2014/chart" uri="{C3380CC4-5D6E-409C-BE32-E72D297353CC}">
              <c16:uniqueId val="{00000000-03B5-437A-B32F-A4ADB23CACF2}"/>
            </c:ext>
          </c:extLst>
        </c:ser>
        <c:ser>
          <c:idx val="0"/>
          <c:order val="1"/>
          <c:tx>
            <c:strRef>
              <c:f>'Sheet1 (2)'!$B$2</c:f>
              <c:strCache>
                <c:ptCount val="1"/>
                <c:pt idx="0">
                  <c:v>Embodied</c:v>
                </c:pt>
              </c:strCache>
            </c:strRef>
          </c:tx>
          <c:spPr>
            <a:solidFill>
              <a:srgbClr val="6DB340"/>
            </a:solidFill>
            <a:ln>
              <a:noFill/>
            </a:ln>
            <a:effectLst/>
          </c:spPr>
          <c:invertIfNegative val="0"/>
          <c:cat>
            <c:strRef>
              <c:f>('Sheet1 (2)'!$C$1:$D$1,'Sheet1 (2)'!$H$1)</c:f>
              <c:strCache>
                <c:ptCount val="3"/>
                <c:pt idx="0">
                  <c:v>Base Case 
(Woosley)</c:v>
                </c:pt>
                <c:pt idx="1">
                  <c:v>Low-Carbon Build
(London)</c:v>
                </c:pt>
                <c:pt idx="2">
                  <c:v>Low-Carbon Build
w/ Solar Panels</c:v>
                </c:pt>
              </c:strCache>
              <c:extLst/>
            </c:strRef>
          </c:cat>
          <c:val>
            <c:numRef>
              <c:f>('Sheet1 (2)'!$C$2:$D$2,'Sheet1 (2)'!$H$2)</c:f>
              <c:numCache>
                <c:formatCode>0.00</c:formatCode>
                <c:ptCount val="3"/>
                <c:pt idx="0">
                  <c:v>37.588000000000001</c:v>
                </c:pt>
                <c:pt idx="1">
                  <c:v>41.558999999999997</c:v>
                </c:pt>
                <c:pt idx="2">
                  <c:v>44.058999999999997</c:v>
                </c:pt>
              </c:numCache>
              <c:extLst/>
            </c:numRef>
          </c:val>
          <c:extLst>
            <c:ext xmlns:c16="http://schemas.microsoft.com/office/drawing/2014/chart" uri="{C3380CC4-5D6E-409C-BE32-E72D297353CC}">
              <c16:uniqueId val="{00000001-03B5-437A-B32F-A4ADB23CACF2}"/>
            </c:ext>
          </c:extLst>
        </c:ser>
        <c:ser>
          <c:idx val="1"/>
          <c:order val="2"/>
          <c:tx>
            <c:strRef>
              <c:f>'Sheet1 (2)'!$B$3</c:f>
              <c:strCache>
                <c:ptCount val="1"/>
                <c:pt idx="0">
                  <c:v>Utlities</c:v>
                </c:pt>
              </c:strCache>
            </c:strRef>
          </c:tx>
          <c:spPr>
            <a:solidFill>
              <a:schemeClr val="accent6">
                <a:lumMod val="75000"/>
              </a:schemeClr>
            </a:solidFill>
            <a:ln>
              <a:noFill/>
            </a:ln>
            <a:effectLst/>
          </c:spPr>
          <c:invertIfNegative val="0"/>
          <c:cat>
            <c:strRef>
              <c:f>('Sheet1 (2)'!$C$1:$D$1,'Sheet1 (2)'!$H$1)</c:f>
              <c:strCache>
                <c:ptCount val="3"/>
                <c:pt idx="0">
                  <c:v>Base Case 
(Woosley)</c:v>
                </c:pt>
                <c:pt idx="1">
                  <c:v>Low-Carbon Build
(London)</c:v>
                </c:pt>
                <c:pt idx="2">
                  <c:v>Low-Carbon Build
w/ Solar Panels</c:v>
                </c:pt>
              </c:strCache>
              <c:extLst/>
            </c:strRef>
          </c:cat>
          <c:val>
            <c:numRef>
              <c:f>('Sheet1 (2)'!$C$3:$D$3,'Sheet1 (2)'!$H$3)</c:f>
              <c:numCache>
                <c:formatCode>0.00</c:formatCode>
                <c:ptCount val="3"/>
                <c:pt idx="0">
                  <c:v>107.403225925261</c:v>
                </c:pt>
                <c:pt idx="1">
                  <c:v>87.823449062170397</c:v>
                </c:pt>
                <c:pt idx="2">
                  <c:v>24.6500490621704</c:v>
                </c:pt>
              </c:numCache>
              <c:extLst/>
            </c:numRef>
          </c:val>
          <c:extLst>
            <c:ext xmlns:c16="http://schemas.microsoft.com/office/drawing/2014/chart" uri="{C3380CC4-5D6E-409C-BE32-E72D297353CC}">
              <c16:uniqueId val="{00000002-03B5-437A-B32F-A4ADB23CACF2}"/>
            </c:ext>
          </c:extLst>
        </c:ser>
        <c:dLbls>
          <c:showLegendKey val="0"/>
          <c:showVal val="0"/>
          <c:showCatName val="0"/>
          <c:showSerName val="0"/>
          <c:showPercent val="0"/>
          <c:showBubbleSize val="0"/>
        </c:dLbls>
        <c:gapWidth val="150"/>
        <c:overlap val="100"/>
        <c:axId val="725215024"/>
        <c:axId val="725208136"/>
      </c:barChart>
      <c:catAx>
        <c:axId val="72521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25208136"/>
        <c:crosses val="autoZero"/>
        <c:auto val="1"/>
        <c:lblAlgn val="ctr"/>
        <c:lblOffset val="100"/>
        <c:noMultiLvlLbl val="0"/>
      </c:catAx>
      <c:valAx>
        <c:axId val="725208136"/>
        <c:scaling>
          <c:orientation val="minMax"/>
          <c:max val="160"/>
        </c:scaling>
        <c:delete val="0"/>
        <c:axPos val="l"/>
        <c:title>
          <c:tx>
            <c:rich>
              <a:bodyPr rot="-54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r>
                  <a:rPr lang="en-US"/>
                  <a:t>Total Carbon Emissions</a:t>
                </a:r>
              </a:p>
              <a:p>
                <a:pPr>
                  <a:defRPr/>
                </a:pPr>
                <a:r>
                  <a:rPr lang="en-US"/>
                  <a:t>(</a:t>
                </a:r>
                <a:r>
                  <a:rPr lang="en-US" err="1"/>
                  <a:t>Tonnes</a:t>
                </a:r>
                <a:r>
                  <a:rPr lang="en-US"/>
                  <a:t>)</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25215024"/>
        <c:crosses val="autoZero"/>
        <c:crossBetween val="between"/>
        <c:majorUnit val="40"/>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a:t>Studied Home Comparisons</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4096265310586176"/>
          <c:y val="0.20433707019455216"/>
          <c:w val="0.6712953849518809"/>
          <c:h val="0.60678935958687841"/>
        </c:manualLayout>
      </c:layout>
      <c:barChart>
        <c:barDir val="col"/>
        <c:grouping val="stacked"/>
        <c:varyColors val="0"/>
        <c:ser>
          <c:idx val="2"/>
          <c:order val="0"/>
          <c:tx>
            <c:strRef>
              <c:f>'Sheet1 (2)'!$B$4</c:f>
              <c:strCache>
                <c:ptCount val="1"/>
                <c:pt idx="0">
                  <c:v>Onsite</c:v>
                </c:pt>
              </c:strCache>
            </c:strRef>
          </c:tx>
          <c:spPr>
            <a:solidFill>
              <a:srgbClr val="314D89"/>
            </a:solidFill>
            <a:ln>
              <a:noFill/>
            </a:ln>
            <a:effectLst/>
          </c:spPr>
          <c:invertIfNegative val="0"/>
          <c:cat>
            <c:strRef>
              <c:f>('Sheet1 (2)'!$C$1:$D$1,'Sheet1 (2)'!$H$1)</c:f>
              <c:strCache>
                <c:ptCount val="2"/>
                <c:pt idx="0">
                  <c:v>Low-Carbon Build
(London)</c:v>
                </c:pt>
                <c:pt idx="1">
                  <c:v>Low-Carbon Build
w/ Solar Panels</c:v>
                </c:pt>
              </c:strCache>
              <c:extLst/>
            </c:strRef>
          </c:cat>
          <c:val>
            <c:numRef>
              <c:f>('Sheet1 (2)'!$C$4:$D$4,'Sheet1 (2)'!$H$4)</c:f>
              <c:numCache>
                <c:formatCode>0.00</c:formatCode>
                <c:ptCount val="2"/>
                <c:pt idx="0">
                  <c:v>6.0781846724999999</c:v>
                </c:pt>
                <c:pt idx="1">
                  <c:v>6.1053277391999998</c:v>
                </c:pt>
              </c:numCache>
              <c:extLst/>
            </c:numRef>
          </c:val>
          <c:extLst>
            <c:ext xmlns:c16="http://schemas.microsoft.com/office/drawing/2014/chart" uri="{C3380CC4-5D6E-409C-BE32-E72D297353CC}">
              <c16:uniqueId val="{00000000-0A39-4822-8D3D-9A71DACC21CF}"/>
            </c:ext>
          </c:extLst>
        </c:ser>
        <c:ser>
          <c:idx val="0"/>
          <c:order val="1"/>
          <c:tx>
            <c:strRef>
              <c:f>'Sheet1 (2)'!$B$2</c:f>
              <c:strCache>
                <c:ptCount val="1"/>
                <c:pt idx="0">
                  <c:v>Embodied</c:v>
                </c:pt>
              </c:strCache>
            </c:strRef>
          </c:tx>
          <c:spPr>
            <a:solidFill>
              <a:srgbClr val="6DB340"/>
            </a:solidFill>
            <a:ln>
              <a:noFill/>
            </a:ln>
            <a:effectLst/>
          </c:spPr>
          <c:invertIfNegative val="0"/>
          <c:cat>
            <c:strRef>
              <c:f>('Sheet1 (2)'!$C$1:$D$1,'Sheet1 (2)'!$H$1)</c:f>
              <c:strCache>
                <c:ptCount val="2"/>
                <c:pt idx="0">
                  <c:v>Low-Carbon Build
(London)</c:v>
                </c:pt>
                <c:pt idx="1">
                  <c:v>Low-Carbon Build
w/ Solar Panels</c:v>
                </c:pt>
              </c:strCache>
              <c:extLst/>
            </c:strRef>
          </c:cat>
          <c:val>
            <c:numRef>
              <c:f>('Sheet1 (2)'!$C$2:$D$2,'Sheet1 (2)'!$H$2)</c:f>
              <c:numCache>
                <c:formatCode>0.00</c:formatCode>
                <c:ptCount val="2"/>
                <c:pt idx="0">
                  <c:v>41.558999999999997</c:v>
                </c:pt>
                <c:pt idx="1">
                  <c:v>44.058999999999997</c:v>
                </c:pt>
              </c:numCache>
              <c:extLst/>
            </c:numRef>
          </c:val>
          <c:extLst>
            <c:ext xmlns:c16="http://schemas.microsoft.com/office/drawing/2014/chart" uri="{C3380CC4-5D6E-409C-BE32-E72D297353CC}">
              <c16:uniqueId val="{00000001-0A39-4822-8D3D-9A71DACC21CF}"/>
            </c:ext>
          </c:extLst>
        </c:ser>
        <c:ser>
          <c:idx val="1"/>
          <c:order val="2"/>
          <c:tx>
            <c:strRef>
              <c:f>'Sheet1 (2)'!$B$3</c:f>
              <c:strCache>
                <c:ptCount val="1"/>
                <c:pt idx="0">
                  <c:v>Utlities</c:v>
                </c:pt>
              </c:strCache>
            </c:strRef>
          </c:tx>
          <c:spPr>
            <a:solidFill>
              <a:schemeClr val="accent6">
                <a:lumMod val="75000"/>
              </a:schemeClr>
            </a:solidFill>
            <a:ln>
              <a:noFill/>
            </a:ln>
            <a:effectLst/>
          </c:spPr>
          <c:invertIfNegative val="0"/>
          <c:cat>
            <c:strRef>
              <c:f>('Sheet1 (2)'!$C$1:$D$1,'Sheet1 (2)'!$H$1)</c:f>
              <c:strCache>
                <c:ptCount val="2"/>
                <c:pt idx="0">
                  <c:v>Low-Carbon Build
(London)</c:v>
                </c:pt>
                <c:pt idx="1">
                  <c:v>Low-Carbon Build
w/ Solar Panels</c:v>
                </c:pt>
              </c:strCache>
              <c:extLst/>
            </c:strRef>
          </c:cat>
          <c:val>
            <c:numRef>
              <c:f>('Sheet1 (2)'!$C$3:$D$3,'Sheet1 (2)'!$H$3)</c:f>
              <c:numCache>
                <c:formatCode>0.00</c:formatCode>
                <c:ptCount val="2"/>
                <c:pt idx="0">
                  <c:v>87.823449062170397</c:v>
                </c:pt>
                <c:pt idx="1">
                  <c:v>24.6500490621704</c:v>
                </c:pt>
              </c:numCache>
              <c:extLst/>
            </c:numRef>
          </c:val>
          <c:extLst>
            <c:ext xmlns:c16="http://schemas.microsoft.com/office/drawing/2014/chart" uri="{C3380CC4-5D6E-409C-BE32-E72D297353CC}">
              <c16:uniqueId val="{00000002-0A39-4822-8D3D-9A71DACC21CF}"/>
            </c:ext>
          </c:extLst>
        </c:ser>
        <c:dLbls>
          <c:showLegendKey val="0"/>
          <c:showVal val="0"/>
          <c:showCatName val="0"/>
          <c:showSerName val="0"/>
          <c:showPercent val="0"/>
          <c:showBubbleSize val="0"/>
        </c:dLbls>
        <c:gapWidth val="150"/>
        <c:overlap val="100"/>
        <c:axId val="725215024"/>
        <c:axId val="725208136"/>
      </c:barChart>
      <c:catAx>
        <c:axId val="72521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25208136"/>
        <c:crosses val="autoZero"/>
        <c:auto val="1"/>
        <c:lblAlgn val="ctr"/>
        <c:lblOffset val="100"/>
        <c:noMultiLvlLbl val="0"/>
      </c:catAx>
      <c:valAx>
        <c:axId val="725208136"/>
        <c:scaling>
          <c:orientation val="minMax"/>
          <c:max val="140"/>
          <c:min val="0"/>
        </c:scaling>
        <c:delete val="0"/>
        <c:axPos val="l"/>
        <c:title>
          <c:tx>
            <c:rich>
              <a:bodyPr rot="-54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r>
                  <a:rPr lang="en-US"/>
                  <a:t>Total Carbon Emissions</a:t>
                </a:r>
              </a:p>
              <a:p>
                <a:pPr>
                  <a:defRPr/>
                </a:pPr>
                <a:r>
                  <a:rPr lang="en-US"/>
                  <a:t>(</a:t>
                </a:r>
                <a:r>
                  <a:rPr lang="en-US" err="1"/>
                  <a:t>Tonnes</a:t>
                </a:r>
                <a:r>
                  <a:rPr lang="en-US"/>
                  <a:t>)</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25215024"/>
        <c:crosses val="autoZero"/>
        <c:crossBetween val="between"/>
        <c:majorUnit val="40"/>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23204369308961"/>
          <c:y val="5.2675036597414022E-2"/>
          <c:w val="0.64980408515678367"/>
          <c:h val="0.65258687829466866"/>
        </c:manualLayout>
      </c:layout>
      <c:barChart>
        <c:barDir val="col"/>
        <c:grouping val="clustered"/>
        <c:varyColors val="0"/>
        <c:ser>
          <c:idx val="0"/>
          <c:order val="0"/>
          <c:tx>
            <c:strRef>
              <c:f>'Sheet1 (4)'!$V$12</c:f>
              <c:strCache>
                <c:ptCount val="1"/>
                <c:pt idx="0">
                  <c:v>Old Grid</c:v>
                </c:pt>
              </c:strCache>
            </c:strRef>
          </c:tx>
          <c:spPr>
            <a:solidFill>
              <a:srgbClr val="314D89"/>
            </a:solidFill>
            <a:ln>
              <a:noFill/>
            </a:ln>
            <a:effectLst/>
          </c:spPr>
          <c:invertIfNegative val="0"/>
          <c:cat>
            <c:strRef>
              <c:f>'Sheet1 (4)'!$U$13:$U$15</c:f>
              <c:strCache>
                <c:ptCount val="3"/>
                <c:pt idx="0">
                  <c:v>Base Case
(Woosley)</c:v>
                </c:pt>
                <c:pt idx="1">
                  <c:v>Low-Carbon Build</c:v>
                </c:pt>
                <c:pt idx="2">
                  <c:v>Low-Carbon Build
w/ Solar Panels</c:v>
                </c:pt>
              </c:strCache>
            </c:strRef>
          </c:cat>
          <c:val>
            <c:numRef>
              <c:f>'Sheet1 (4)'!$V$13:$V$15</c:f>
              <c:numCache>
                <c:formatCode>0.00</c:formatCode>
                <c:ptCount val="3"/>
                <c:pt idx="0">
                  <c:v>151.20727530366099</c:v>
                </c:pt>
                <c:pt idx="1">
                  <c:v>135.46063373467038</c:v>
                </c:pt>
                <c:pt idx="2">
                  <c:v>74.8143768013704</c:v>
                </c:pt>
              </c:numCache>
            </c:numRef>
          </c:val>
          <c:extLst>
            <c:ext xmlns:c16="http://schemas.microsoft.com/office/drawing/2014/chart" uri="{C3380CC4-5D6E-409C-BE32-E72D297353CC}">
              <c16:uniqueId val="{00000000-1A03-4F51-A7EA-8DFF04EC02B6}"/>
            </c:ext>
          </c:extLst>
        </c:ser>
        <c:ser>
          <c:idx val="1"/>
          <c:order val="1"/>
          <c:tx>
            <c:strRef>
              <c:f>'Sheet1 (4)'!$W$12</c:f>
              <c:strCache>
                <c:ptCount val="1"/>
                <c:pt idx="0">
                  <c:v>New Grid</c:v>
                </c:pt>
              </c:strCache>
            </c:strRef>
          </c:tx>
          <c:spPr>
            <a:solidFill>
              <a:srgbClr val="6DB340"/>
            </a:solidFill>
            <a:ln>
              <a:noFill/>
            </a:ln>
            <a:effectLst/>
          </c:spPr>
          <c:invertIfNegative val="0"/>
          <c:cat>
            <c:strRef>
              <c:f>'Sheet1 (4)'!$U$13:$U$15</c:f>
              <c:strCache>
                <c:ptCount val="3"/>
                <c:pt idx="0">
                  <c:v>Base Case
(Woosley)</c:v>
                </c:pt>
                <c:pt idx="1">
                  <c:v>Low-Carbon Build</c:v>
                </c:pt>
                <c:pt idx="2">
                  <c:v>Low-Carbon Build
w/ Solar Panels</c:v>
                </c:pt>
              </c:strCache>
            </c:strRef>
          </c:cat>
          <c:val>
            <c:numRef>
              <c:f>'Sheet1 (4)'!$W$13:$W$15</c:f>
              <c:numCache>
                <c:formatCode>0.00</c:formatCode>
                <c:ptCount val="3"/>
                <c:pt idx="0">
                  <c:v>143.32897143311899</c:v>
                </c:pt>
                <c:pt idx="1">
                  <c:v>112.4832483498854</c:v>
                </c:pt>
                <c:pt idx="2">
                  <c:v>68.365146178983906</c:v>
                </c:pt>
              </c:numCache>
            </c:numRef>
          </c:val>
          <c:extLst>
            <c:ext xmlns:c16="http://schemas.microsoft.com/office/drawing/2014/chart" uri="{C3380CC4-5D6E-409C-BE32-E72D297353CC}">
              <c16:uniqueId val="{00000001-1A03-4F51-A7EA-8DFF04EC02B6}"/>
            </c:ext>
          </c:extLst>
        </c:ser>
        <c:dLbls>
          <c:showLegendKey val="0"/>
          <c:showVal val="0"/>
          <c:showCatName val="0"/>
          <c:showSerName val="0"/>
          <c:showPercent val="0"/>
          <c:showBubbleSize val="0"/>
        </c:dLbls>
        <c:gapWidth val="219"/>
        <c:overlap val="-27"/>
        <c:axId val="766005256"/>
        <c:axId val="766006896"/>
      </c:barChart>
      <c:catAx>
        <c:axId val="766005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6006896"/>
        <c:crosses val="autoZero"/>
        <c:auto val="1"/>
        <c:lblAlgn val="ctr"/>
        <c:lblOffset val="100"/>
        <c:noMultiLvlLbl val="0"/>
      </c:catAx>
      <c:valAx>
        <c:axId val="76600689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r>
                  <a:rPr lang="en-US"/>
                  <a:t>Total Carbon Emissions</a:t>
                </a:r>
              </a:p>
              <a:p>
                <a:pPr>
                  <a:defRPr/>
                </a:pPr>
                <a:r>
                  <a:rPr lang="en-US"/>
                  <a:t>(</a:t>
                </a:r>
                <a:r>
                  <a:rPr lang="en-US" err="1"/>
                  <a:t>Tonnes</a:t>
                </a:r>
                <a:r>
                  <a:rPr lang="en-US"/>
                  <a:t>)</a:t>
                </a:r>
              </a:p>
            </c:rich>
          </c:tx>
          <c:layout>
            <c:manualLayout>
              <c:xMode val="edge"/>
              <c:yMode val="edge"/>
              <c:x val="1.8099091655356888E-2"/>
              <c:y val="2.702238864185973E-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60052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Sheet1!$B$6</c:f>
              <c:strCache>
                <c:ptCount val="1"/>
                <c:pt idx="0">
                  <c:v>Usage</c:v>
                </c:pt>
              </c:strCache>
            </c:strRef>
          </c:tx>
          <c:spPr>
            <a:solidFill>
              <a:srgbClr val="9F0000"/>
            </a:solidFill>
            <a:ln>
              <a:noFill/>
            </a:ln>
            <a:effectLst/>
          </c:spPr>
          <c:invertIfNegative val="0"/>
          <c:cat>
            <c:strRef>
              <c:f>Sheet1!$A$7:$A$8</c:f>
              <c:strCache>
                <c:ptCount val="2"/>
                <c:pt idx="0">
                  <c:v>BASE CASE
(Woolsey)</c:v>
                </c:pt>
                <c:pt idx="1">
                  <c:v>LOW-CARBON BUILD
(London)</c:v>
                </c:pt>
              </c:strCache>
            </c:strRef>
          </c:cat>
          <c:val>
            <c:numRef>
              <c:f>Sheet1!$B$7:$B$8</c:f>
              <c:numCache>
                <c:formatCode>General</c:formatCode>
                <c:ptCount val="2"/>
                <c:pt idx="0">
                  <c:v>333</c:v>
                </c:pt>
                <c:pt idx="1">
                  <c:v>200</c:v>
                </c:pt>
              </c:numCache>
            </c:numRef>
          </c:val>
          <c:extLst>
            <c:ext xmlns:c16="http://schemas.microsoft.com/office/drawing/2014/chart" uri="{C3380CC4-5D6E-409C-BE32-E72D297353CC}">
              <c16:uniqueId val="{00000000-E971-425C-996B-17BB96449522}"/>
            </c:ext>
          </c:extLst>
        </c:ser>
        <c:dLbls>
          <c:showLegendKey val="0"/>
          <c:showVal val="0"/>
          <c:showCatName val="0"/>
          <c:showSerName val="0"/>
          <c:showPercent val="0"/>
          <c:showBubbleSize val="0"/>
        </c:dLbls>
        <c:gapWidth val="100"/>
        <c:overlap val="100"/>
        <c:axId val="704339704"/>
        <c:axId val="704338064"/>
      </c:barChart>
      <c:catAx>
        <c:axId val="704339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04338064"/>
        <c:crosses val="autoZero"/>
        <c:auto val="1"/>
        <c:lblAlgn val="ctr"/>
        <c:lblOffset val="100"/>
        <c:noMultiLvlLbl val="0"/>
      </c:catAx>
      <c:valAx>
        <c:axId val="704338064"/>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en-US"/>
                  <a:t>Electricity Usage (kWhr)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04339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73221650357381"/>
          <c:y val="4.9344063054325107E-2"/>
          <c:w val="0.70953188740565976"/>
          <c:h val="0.75967853609445513"/>
        </c:manualLayout>
      </c:layout>
      <c:barChart>
        <c:barDir val="col"/>
        <c:grouping val="clustered"/>
        <c:varyColors val="0"/>
        <c:ser>
          <c:idx val="0"/>
          <c:order val="0"/>
          <c:spPr>
            <a:solidFill>
              <a:srgbClr val="6DB340"/>
            </a:solidFill>
            <a:ln>
              <a:noFill/>
            </a:ln>
            <a:effectLst/>
          </c:spPr>
          <c:invertIfNegative val="0"/>
          <c:cat>
            <c:strRef>
              <c:f>'Seminar Presentation'!$C$3:$D$3</c:f>
              <c:strCache>
                <c:ptCount val="2"/>
                <c:pt idx="0">
                  <c:v>BASE CASE
(Woosley)</c:v>
                </c:pt>
                <c:pt idx="1">
                  <c:v>LOW-CARBON BUILD
(London)</c:v>
                </c:pt>
              </c:strCache>
            </c:strRef>
          </c:cat>
          <c:val>
            <c:numRef>
              <c:f>'Seminar Presentation'!$C$4:$D$4</c:f>
              <c:numCache>
                <c:formatCode>General</c:formatCode>
                <c:ptCount val="2"/>
                <c:pt idx="0">
                  <c:v>37.588237665000001</c:v>
                </c:pt>
                <c:pt idx="1">
                  <c:v>41.599485665000003</c:v>
                </c:pt>
              </c:numCache>
            </c:numRef>
          </c:val>
          <c:extLst>
            <c:ext xmlns:c16="http://schemas.microsoft.com/office/drawing/2014/chart" uri="{C3380CC4-5D6E-409C-BE32-E72D297353CC}">
              <c16:uniqueId val="{00000000-1877-4D32-BB9D-2F055A8B4DFA}"/>
            </c:ext>
          </c:extLst>
        </c:ser>
        <c:dLbls>
          <c:showLegendKey val="0"/>
          <c:showVal val="0"/>
          <c:showCatName val="0"/>
          <c:showSerName val="0"/>
          <c:showPercent val="0"/>
          <c:showBubbleSize val="0"/>
        </c:dLbls>
        <c:gapWidth val="100"/>
        <c:overlap val="100"/>
        <c:axId val="1506540111"/>
        <c:axId val="1506540943"/>
      </c:barChart>
      <c:catAx>
        <c:axId val="1506540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06540943"/>
        <c:crosses val="autoZero"/>
        <c:auto val="1"/>
        <c:lblAlgn val="ctr"/>
        <c:lblOffset val="100"/>
        <c:noMultiLvlLbl val="0"/>
      </c:catAx>
      <c:valAx>
        <c:axId val="1506540943"/>
        <c:scaling>
          <c:orientation val="minMax"/>
          <c:min val="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US" sz="2000" baseline="0">
                    <a:solidFill>
                      <a:schemeClr val="tx1"/>
                    </a:solidFill>
                    <a:latin typeface="Arial" panose="020B0604020202020204" pitchFamily="34" charset="0"/>
                    <a:cs typeface="Arial" panose="020B0604020202020204" pitchFamily="34" charset="0"/>
                  </a:rPr>
                  <a:t>Total Carbon (</a:t>
                </a:r>
                <a:r>
                  <a:rPr lang="en-US" sz="2000" baseline="0" err="1">
                    <a:solidFill>
                      <a:schemeClr val="tx1"/>
                    </a:solidFill>
                    <a:latin typeface="Arial" panose="020B0604020202020204" pitchFamily="34" charset="0"/>
                    <a:cs typeface="Arial" panose="020B0604020202020204" pitchFamily="34" charset="0"/>
                  </a:rPr>
                  <a:t>Tonnes</a:t>
                </a:r>
                <a:r>
                  <a:rPr lang="en-US" sz="2000" baseline="0">
                    <a:solidFill>
                      <a:schemeClr val="tx1"/>
                    </a:solidFill>
                    <a:latin typeface="Arial" panose="020B0604020202020204" pitchFamily="34" charset="0"/>
                    <a:cs typeface="Arial" panose="020B0604020202020204" pitchFamily="34" charset="0"/>
                  </a:rPr>
                  <a:t>)</a:t>
                </a:r>
              </a:p>
            </c:rich>
          </c:tx>
          <c:layout>
            <c:manualLayout>
              <c:xMode val="edge"/>
              <c:yMode val="edge"/>
              <c:x val="2.0603871818258814E-2"/>
              <c:y val="0.13535624201510596"/>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50654011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'Seminar Presentation'!$G$3</c:f>
              <c:strCache>
                <c:ptCount val="1"/>
                <c:pt idx="0">
                  <c:v>TRANSPORTATION</c:v>
                </c:pt>
              </c:strCache>
            </c:strRef>
          </c:tx>
          <c:spPr>
            <a:solidFill>
              <a:srgbClr val="314D89"/>
            </a:solidFill>
            <a:ln>
              <a:noFill/>
            </a:ln>
            <a:effectLst/>
          </c:spPr>
          <c:invertIfNegative val="0"/>
          <c:cat>
            <c:strRef>
              <c:f>'Seminar Presentation'!$F$4:$F$5</c:f>
              <c:strCache>
                <c:ptCount val="2"/>
                <c:pt idx="0">
                  <c:v>BASE CASE
(Woosley)</c:v>
                </c:pt>
                <c:pt idx="1">
                  <c:v>LOW-CARBON BUILD
(London)</c:v>
                </c:pt>
              </c:strCache>
            </c:strRef>
          </c:cat>
          <c:val>
            <c:numRef>
              <c:f>'Seminar Presentation'!$G$4:$G$5</c:f>
              <c:numCache>
                <c:formatCode>General</c:formatCode>
                <c:ptCount val="2"/>
                <c:pt idx="0">
                  <c:v>3.1139114783999999</c:v>
                </c:pt>
                <c:pt idx="1">
                  <c:v>2.9760467724999997</c:v>
                </c:pt>
              </c:numCache>
            </c:numRef>
          </c:val>
          <c:extLst>
            <c:ext xmlns:c16="http://schemas.microsoft.com/office/drawing/2014/chart" uri="{C3380CC4-5D6E-409C-BE32-E72D297353CC}">
              <c16:uniqueId val="{00000000-D7B4-4279-B8AC-67B639C7F7C7}"/>
            </c:ext>
          </c:extLst>
        </c:ser>
        <c:ser>
          <c:idx val="1"/>
          <c:order val="1"/>
          <c:tx>
            <c:strRef>
              <c:f>'Seminar Presentation'!$H$3</c:f>
              <c:strCache>
                <c:ptCount val="1"/>
                <c:pt idx="0">
                  <c:v>CONSTRUCTION</c:v>
                </c:pt>
              </c:strCache>
            </c:strRef>
          </c:tx>
          <c:spPr>
            <a:solidFill>
              <a:schemeClr val="tx2">
                <a:lumMod val="20000"/>
                <a:lumOff val="80000"/>
              </a:schemeClr>
            </a:solidFill>
            <a:ln>
              <a:noFill/>
            </a:ln>
            <a:effectLst/>
          </c:spPr>
          <c:invertIfNegative val="0"/>
          <c:cat>
            <c:strRef>
              <c:f>'Seminar Presentation'!$F$4:$F$5</c:f>
              <c:strCache>
                <c:ptCount val="2"/>
                <c:pt idx="0">
                  <c:v>BASE CASE
(Woosley)</c:v>
                </c:pt>
                <c:pt idx="1">
                  <c:v>LOW-CARBON BUILD
(London)</c:v>
                </c:pt>
              </c:strCache>
            </c:strRef>
          </c:cat>
          <c:val>
            <c:numRef>
              <c:f>'Seminar Presentation'!$H$4:$H$5</c:f>
              <c:numCache>
                <c:formatCode>General</c:formatCode>
                <c:ptCount val="2"/>
                <c:pt idx="0">
                  <c:v>3.1021379000000002</c:v>
                </c:pt>
                <c:pt idx="1">
                  <c:v>3.1021379000000002</c:v>
                </c:pt>
              </c:numCache>
            </c:numRef>
          </c:val>
          <c:extLst>
            <c:ext xmlns:c16="http://schemas.microsoft.com/office/drawing/2014/chart" uri="{C3380CC4-5D6E-409C-BE32-E72D297353CC}">
              <c16:uniqueId val="{00000001-D7B4-4279-B8AC-67B639C7F7C7}"/>
            </c:ext>
          </c:extLst>
        </c:ser>
        <c:dLbls>
          <c:showLegendKey val="0"/>
          <c:showVal val="0"/>
          <c:showCatName val="0"/>
          <c:showSerName val="0"/>
          <c:showPercent val="0"/>
          <c:showBubbleSize val="0"/>
        </c:dLbls>
        <c:gapWidth val="150"/>
        <c:overlap val="100"/>
        <c:axId val="1768735631"/>
        <c:axId val="1768729807"/>
      </c:barChart>
      <c:catAx>
        <c:axId val="1768735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68729807"/>
        <c:crosses val="autoZero"/>
        <c:auto val="1"/>
        <c:lblAlgn val="ctr"/>
        <c:lblOffset val="100"/>
        <c:noMultiLvlLbl val="0"/>
      </c:catAx>
      <c:valAx>
        <c:axId val="1768729807"/>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baseline="0">
                    <a:solidFill>
                      <a:schemeClr val="tx1"/>
                    </a:solidFill>
                  </a:rPr>
                  <a:t>Total Carbon (Tonnes)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6873563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bar"/>
        <c:grouping val="stacked"/>
        <c:varyColors val="0"/>
        <c:ser>
          <c:idx val="0"/>
          <c:order val="0"/>
          <c:tx>
            <c:strRef>
              <c:f>Summary!$D$40</c:f>
              <c:strCache>
                <c:ptCount val="1"/>
                <c:pt idx="0">
                  <c:v>ROOF</c:v>
                </c:pt>
              </c:strCache>
            </c:strRef>
          </c:tx>
          <c:spPr>
            <a:solidFill>
              <a:schemeClr val="accent6">
                <a:shade val="58000"/>
              </a:schemeClr>
            </a:solidFill>
            <a:ln>
              <a:noFill/>
            </a:ln>
            <a:effectLst/>
          </c:spPr>
          <c:invertIfNegative val="0"/>
          <c:cat>
            <c:strRef>
              <c:f>Summary!$C$41:$C$42</c:f>
              <c:strCache>
                <c:ptCount val="2"/>
                <c:pt idx="0">
                  <c:v>BASE CASE
(Woolsey)</c:v>
                </c:pt>
                <c:pt idx="1">
                  <c:v>LOW-CARBON BUILD
(London)</c:v>
                </c:pt>
              </c:strCache>
            </c:strRef>
          </c:cat>
          <c:val>
            <c:numRef>
              <c:f>Summary!$D$41:$D$42</c:f>
              <c:numCache>
                <c:formatCode>General</c:formatCode>
                <c:ptCount val="2"/>
                <c:pt idx="0">
                  <c:v>593.55977966803027</c:v>
                </c:pt>
                <c:pt idx="1">
                  <c:v>559.87767937844581</c:v>
                </c:pt>
              </c:numCache>
            </c:numRef>
          </c:val>
          <c:extLst>
            <c:ext xmlns:c16="http://schemas.microsoft.com/office/drawing/2014/chart" uri="{C3380CC4-5D6E-409C-BE32-E72D297353CC}">
              <c16:uniqueId val="{00000000-B184-4CE2-B67E-CA86E39BF145}"/>
            </c:ext>
          </c:extLst>
        </c:ser>
        <c:ser>
          <c:idx val="1"/>
          <c:order val="1"/>
          <c:tx>
            <c:strRef>
              <c:f>Summary!$E$40</c:f>
              <c:strCache>
                <c:ptCount val="1"/>
                <c:pt idx="0">
                  <c:v>WINDOWS</c:v>
                </c:pt>
              </c:strCache>
            </c:strRef>
          </c:tx>
          <c:spPr>
            <a:solidFill>
              <a:schemeClr val="accent6">
                <a:shade val="86000"/>
              </a:schemeClr>
            </a:solidFill>
            <a:ln>
              <a:noFill/>
            </a:ln>
            <a:effectLst/>
          </c:spPr>
          <c:invertIfNegative val="0"/>
          <c:cat>
            <c:strRef>
              <c:f>Summary!$C$41:$C$42</c:f>
              <c:strCache>
                <c:ptCount val="2"/>
                <c:pt idx="0">
                  <c:v>BASE CASE
(Woolsey)</c:v>
                </c:pt>
                <c:pt idx="1">
                  <c:v>LOW-CARBON BUILD
(London)</c:v>
                </c:pt>
              </c:strCache>
            </c:strRef>
          </c:cat>
          <c:val>
            <c:numRef>
              <c:f>Summary!$E$41:$E$42</c:f>
              <c:numCache>
                <c:formatCode>General</c:formatCode>
                <c:ptCount val="2"/>
                <c:pt idx="0">
                  <c:v>1154.3427646817252</c:v>
                </c:pt>
                <c:pt idx="1">
                  <c:v>1030.3218529774131</c:v>
                </c:pt>
              </c:numCache>
            </c:numRef>
          </c:val>
          <c:extLst>
            <c:ext xmlns:c16="http://schemas.microsoft.com/office/drawing/2014/chart" uri="{C3380CC4-5D6E-409C-BE32-E72D297353CC}">
              <c16:uniqueId val="{00000001-B184-4CE2-B67E-CA86E39BF145}"/>
            </c:ext>
          </c:extLst>
        </c:ser>
        <c:ser>
          <c:idx val="2"/>
          <c:order val="2"/>
          <c:tx>
            <c:strRef>
              <c:f>Summary!$F$40</c:f>
              <c:strCache>
                <c:ptCount val="1"/>
                <c:pt idx="0">
                  <c:v>WALLS</c:v>
                </c:pt>
              </c:strCache>
            </c:strRef>
          </c:tx>
          <c:spPr>
            <a:solidFill>
              <a:schemeClr val="accent6">
                <a:tint val="86000"/>
              </a:schemeClr>
            </a:solidFill>
            <a:ln>
              <a:noFill/>
            </a:ln>
            <a:effectLst/>
          </c:spPr>
          <c:invertIfNegative val="0"/>
          <c:cat>
            <c:strRef>
              <c:f>Summary!$C$41:$C$42</c:f>
              <c:strCache>
                <c:ptCount val="2"/>
                <c:pt idx="0">
                  <c:v>BASE CASE
(Woolsey)</c:v>
                </c:pt>
                <c:pt idx="1">
                  <c:v>LOW-CARBON BUILD
(London)</c:v>
                </c:pt>
              </c:strCache>
            </c:strRef>
          </c:cat>
          <c:val>
            <c:numRef>
              <c:f>Summary!$F$41:$F$42</c:f>
              <c:numCache>
                <c:formatCode>General</c:formatCode>
                <c:ptCount val="2"/>
                <c:pt idx="0">
                  <c:v>718.58039488232532</c:v>
                </c:pt>
                <c:pt idx="1">
                  <c:v>732.37721437130381</c:v>
                </c:pt>
              </c:numCache>
            </c:numRef>
          </c:val>
          <c:extLst>
            <c:ext xmlns:c16="http://schemas.microsoft.com/office/drawing/2014/chart" uri="{C3380CC4-5D6E-409C-BE32-E72D297353CC}">
              <c16:uniqueId val="{00000002-B184-4CE2-B67E-CA86E39BF145}"/>
            </c:ext>
          </c:extLst>
        </c:ser>
        <c:ser>
          <c:idx val="3"/>
          <c:order val="3"/>
          <c:tx>
            <c:strRef>
              <c:f>Summary!$G$40</c:f>
              <c:strCache>
                <c:ptCount val="1"/>
                <c:pt idx="0">
                  <c:v>BASEMENT</c:v>
                </c:pt>
              </c:strCache>
            </c:strRef>
          </c:tx>
          <c:spPr>
            <a:solidFill>
              <a:schemeClr val="accent6">
                <a:tint val="58000"/>
              </a:schemeClr>
            </a:solidFill>
            <a:ln>
              <a:noFill/>
            </a:ln>
            <a:effectLst/>
          </c:spPr>
          <c:invertIfNegative val="0"/>
          <c:cat>
            <c:strRef>
              <c:f>Summary!$C$41:$C$42</c:f>
              <c:strCache>
                <c:ptCount val="2"/>
                <c:pt idx="0">
                  <c:v>BASE CASE
(Woolsey)</c:v>
                </c:pt>
                <c:pt idx="1">
                  <c:v>LOW-CARBON BUILD
(London)</c:v>
                </c:pt>
              </c:strCache>
            </c:strRef>
          </c:cat>
          <c:val>
            <c:numRef>
              <c:f>Summary!$G$41:$G$42</c:f>
              <c:numCache>
                <c:formatCode>General</c:formatCode>
                <c:ptCount val="2"/>
                <c:pt idx="0">
                  <c:v>832.74319710866826</c:v>
                </c:pt>
                <c:pt idx="1">
                  <c:v>694.47189669146303</c:v>
                </c:pt>
              </c:numCache>
            </c:numRef>
          </c:val>
          <c:extLst>
            <c:ext xmlns:c16="http://schemas.microsoft.com/office/drawing/2014/chart" uri="{C3380CC4-5D6E-409C-BE32-E72D297353CC}">
              <c16:uniqueId val="{00000003-B184-4CE2-B67E-CA86E39BF145}"/>
            </c:ext>
          </c:extLst>
        </c:ser>
        <c:dLbls>
          <c:showLegendKey val="0"/>
          <c:showVal val="0"/>
          <c:showCatName val="0"/>
          <c:showSerName val="0"/>
          <c:showPercent val="0"/>
          <c:showBubbleSize val="0"/>
        </c:dLbls>
        <c:gapWidth val="25"/>
        <c:overlap val="100"/>
        <c:axId val="1280603135"/>
        <c:axId val="766880607"/>
      </c:barChart>
      <c:catAx>
        <c:axId val="12806031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6880607"/>
        <c:crosses val="autoZero"/>
        <c:auto val="1"/>
        <c:lblAlgn val="ctr"/>
        <c:lblOffset val="100"/>
        <c:noMultiLvlLbl val="0"/>
      </c:catAx>
      <c:valAx>
        <c:axId val="766880607"/>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a:solidFill>
                      <a:schemeClr val="tx1"/>
                    </a:solidFill>
                  </a:rPr>
                  <a:t>HEAT LOSS [BTU/month]</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80603135"/>
        <c:crosses val="autoZero"/>
        <c:crossBetween val="between"/>
      </c:valAx>
      <c:spPr>
        <a:noFill/>
        <a:ln>
          <a:noFill/>
        </a:ln>
        <a:effectLst/>
      </c:spPr>
    </c:plotArea>
    <c:legend>
      <c:legendPos val="b"/>
      <c:layout>
        <c:manualLayout>
          <c:xMode val="edge"/>
          <c:yMode val="edge"/>
          <c:x val="0.3272604075532225"/>
          <c:y val="0.90858639545056863"/>
          <c:w val="0.52140501968503938"/>
          <c:h val="7.196916010498687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bar"/>
        <c:grouping val="stacked"/>
        <c:varyColors val="0"/>
        <c:ser>
          <c:idx val="0"/>
          <c:order val="0"/>
          <c:tx>
            <c:strRef>
              <c:f>Summary!$D$47</c:f>
              <c:strCache>
                <c:ptCount val="1"/>
                <c:pt idx="0">
                  <c:v>RANGE</c:v>
                </c:pt>
              </c:strCache>
            </c:strRef>
          </c:tx>
          <c:spPr>
            <a:solidFill>
              <a:schemeClr val="accent6">
                <a:shade val="47000"/>
              </a:schemeClr>
            </a:solidFill>
            <a:ln>
              <a:noFill/>
            </a:ln>
            <a:effectLst/>
          </c:spPr>
          <c:invertIfNegative val="0"/>
          <c:cat>
            <c:strRef>
              <c:f>Summary!$C$48:$C$49</c:f>
              <c:strCache>
                <c:ptCount val="2"/>
                <c:pt idx="0">
                  <c:v>BASE CASE
(Woolsey)</c:v>
                </c:pt>
                <c:pt idx="1">
                  <c:v>LOW-CARBON BUILD
(London)</c:v>
                </c:pt>
              </c:strCache>
            </c:strRef>
          </c:cat>
          <c:val>
            <c:numRef>
              <c:f>Summary!$D$48:$D$49</c:f>
              <c:numCache>
                <c:formatCode>0.00</c:formatCode>
                <c:ptCount val="2"/>
                <c:pt idx="0">
                  <c:v>453.64839546845462</c:v>
                </c:pt>
                <c:pt idx="1">
                  <c:v>164.34776785714283</c:v>
                </c:pt>
              </c:numCache>
            </c:numRef>
          </c:val>
          <c:extLst>
            <c:ext xmlns:c16="http://schemas.microsoft.com/office/drawing/2014/chart" uri="{C3380CC4-5D6E-409C-BE32-E72D297353CC}">
              <c16:uniqueId val="{00000000-AE4B-42C7-A0D7-8809FF6517BA}"/>
            </c:ext>
          </c:extLst>
        </c:ser>
        <c:ser>
          <c:idx val="1"/>
          <c:order val="1"/>
          <c:tx>
            <c:strRef>
              <c:f>Summary!$E$47</c:f>
              <c:strCache>
                <c:ptCount val="1"/>
                <c:pt idx="0">
                  <c:v>REFRIGERATION</c:v>
                </c:pt>
              </c:strCache>
            </c:strRef>
          </c:tx>
          <c:spPr>
            <a:solidFill>
              <a:schemeClr val="accent6">
                <a:shade val="65000"/>
              </a:schemeClr>
            </a:solidFill>
            <a:ln>
              <a:noFill/>
            </a:ln>
            <a:effectLst/>
          </c:spPr>
          <c:invertIfNegative val="0"/>
          <c:cat>
            <c:strRef>
              <c:f>Summary!$C$48:$C$49</c:f>
              <c:strCache>
                <c:ptCount val="2"/>
                <c:pt idx="0">
                  <c:v>BASE CASE
(Woolsey)</c:v>
                </c:pt>
                <c:pt idx="1">
                  <c:v>LOW-CARBON BUILD
(London)</c:v>
                </c:pt>
              </c:strCache>
            </c:strRef>
          </c:cat>
          <c:val>
            <c:numRef>
              <c:f>Summary!$E$48:$E$49</c:f>
              <c:numCache>
                <c:formatCode>0.00</c:formatCode>
                <c:ptCount val="2"/>
                <c:pt idx="0">
                  <c:v>483</c:v>
                </c:pt>
                <c:pt idx="1">
                  <c:v>483</c:v>
                </c:pt>
              </c:numCache>
            </c:numRef>
          </c:val>
          <c:extLst>
            <c:ext xmlns:c16="http://schemas.microsoft.com/office/drawing/2014/chart" uri="{C3380CC4-5D6E-409C-BE32-E72D297353CC}">
              <c16:uniqueId val="{00000001-AE4B-42C7-A0D7-8809FF6517BA}"/>
            </c:ext>
          </c:extLst>
        </c:ser>
        <c:ser>
          <c:idx val="2"/>
          <c:order val="2"/>
          <c:tx>
            <c:strRef>
              <c:f>Summary!$F$47</c:f>
              <c:strCache>
                <c:ptCount val="1"/>
                <c:pt idx="0">
                  <c:v>DRYER</c:v>
                </c:pt>
              </c:strCache>
            </c:strRef>
          </c:tx>
          <c:spPr>
            <a:solidFill>
              <a:schemeClr val="accent6">
                <a:shade val="82000"/>
              </a:schemeClr>
            </a:solidFill>
            <a:ln>
              <a:noFill/>
            </a:ln>
            <a:effectLst/>
          </c:spPr>
          <c:invertIfNegative val="0"/>
          <c:cat>
            <c:strRef>
              <c:f>Summary!$C$48:$C$49</c:f>
              <c:strCache>
                <c:ptCount val="2"/>
                <c:pt idx="0">
                  <c:v>BASE CASE
(Woolsey)</c:v>
                </c:pt>
                <c:pt idx="1">
                  <c:v>LOW-CARBON BUILD
(London)</c:v>
                </c:pt>
              </c:strCache>
            </c:strRef>
          </c:cat>
          <c:val>
            <c:numRef>
              <c:f>Summary!$F$48:$F$49</c:f>
              <c:numCache>
                <c:formatCode>0.00</c:formatCode>
                <c:ptCount val="2"/>
                <c:pt idx="0">
                  <c:v>499.68622991863941</c:v>
                </c:pt>
                <c:pt idx="1">
                  <c:v>460</c:v>
                </c:pt>
              </c:numCache>
            </c:numRef>
          </c:val>
          <c:extLst>
            <c:ext xmlns:c16="http://schemas.microsoft.com/office/drawing/2014/chart" uri="{C3380CC4-5D6E-409C-BE32-E72D297353CC}">
              <c16:uniqueId val="{00000002-AE4B-42C7-A0D7-8809FF6517BA}"/>
            </c:ext>
          </c:extLst>
        </c:ser>
        <c:ser>
          <c:idx val="3"/>
          <c:order val="3"/>
          <c:tx>
            <c:strRef>
              <c:f>Summary!$G$47</c:f>
              <c:strCache>
                <c:ptCount val="1"/>
                <c:pt idx="0">
                  <c:v>WASHER</c:v>
                </c:pt>
              </c:strCache>
            </c:strRef>
          </c:tx>
          <c:spPr>
            <a:solidFill>
              <a:schemeClr val="accent6"/>
            </a:solidFill>
            <a:ln>
              <a:noFill/>
            </a:ln>
            <a:effectLst/>
          </c:spPr>
          <c:invertIfNegative val="0"/>
          <c:cat>
            <c:strRef>
              <c:f>Summary!$C$48:$C$49</c:f>
              <c:strCache>
                <c:ptCount val="2"/>
                <c:pt idx="0">
                  <c:v>BASE CASE
(Woolsey)</c:v>
                </c:pt>
                <c:pt idx="1">
                  <c:v>LOW-CARBON BUILD
(London)</c:v>
                </c:pt>
              </c:strCache>
            </c:strRef>
          </c:cat>
          <c:val>
            <c:numRef>
              <c:f>Summary!$G$48:$G$49</c:f>
              <c:numCache>
                <c:formatCode>0.00</c:formatCode>
                <c:ptCount val="2"/>
                <c:pt idx="0">
                  <c:v>145</c:v>
                </c:pt>
                <c:pt idx="1">
                  <c:v>250</c:v>
                </c:pt>
              </c:numCache>
            </c:numRef>
          </c:val>
          <c:extLst>
            <c:ext xmlns:c16="http://schemas.microsoft.com/office/drawing/2014/chart" uri="{C3380CC4-5D6E-409C-BE32-E72D297353CC}">
              <c16:uniqueId val="{00000003-AE4B-42C7-A0D7-8809FF6517BA}"/>
            </c:ext>
          </c:extLst>
        </c:ser>
        <c:ser>
          <c:idx val="4"/>
          <c:order val="4"/>
          <c:tx>
            <c:strRef>
              <c:f>Summary!$H$47</c:f>
              <c:strCache>
                <c:ptCount val="1"/>
                <c:pt idx="0">
                  <c:v>DISHWASHER</c:v>
                </c:pt>
              </c:strCache>
            </c:strRef>
          </c:tx>
          <c:spPr>
            <a:solidFill>
              <a:schemeClr val="accent6">
                <a:tint val="83000"/>
              </a:schemeClr>
            </a:solidFill>
            <a:ln>
              <a:noFill/>
            </a:ln>
            <a:effectLst/>
          </c:spPr>
          <c:invertIfNegative val="0"/>
          <c:cat>
            <c:strRef>
              <c:f>Summary!$C$48:$C$49</c:f>
              <c:strCache>
                <c:ptCount val="2"/>
                <c:pt idx="0">
                  <c:v>BASE CASE
(Woolsey)</c:v>
                </c:pt>
                <c:pt idx="1">
                  <c:v>LOW-CARBON BUILD
(London)</c:v>
                </c:pt>
              </c:strCache>
            </c:strRef>
          </c:cat>
          <c:val>
            <c:numRef>
              <c:f>Summary!$H$48:$H$49</c:f>
              <c:numCache>
                <c:formatCode>0.00</c:formatCode>
                <c:ptCount val="2"/>
                <c:pt idx="0">
                  <c:v>260</c:v>
                </c:pt>
                <c:pt idx="1">
                  <c:v>260</c:v>
                </c:pt>
              </c:numCache>
            </c:numRef>
          </c:val>
          <c:extLst>
            <c:ext xmlns:c16="http://schemas.microsoft.com/office/drawing/2014/chart" uri="{C3380CC4-5D6E-409C-BE32-E72D297353CC}">
              <c16:uniqueId val="{00000004-AE4B-42C7-A0D7-8809FF6517BA}"/>
            </c:ext>
          </c:extLst>
        </c:ser>
        <c:ser>
          <c:idx val="5"/>
          <c:order val="5"/>
          <c:tx>
            <c:strRef>
              <c:f>Summary!$I$47</c:f>
              <c:strCache>
                <c:ptCount val="1"/>
                <c:pt idx="0">
                  <c:v>LIGHTS</c:v>
                </c:pt>
              </c:strCache>
            </c:strRef>
          </c:tx>
          <c:spPr>
            <a:solidFill>
              <a:schemeClr val="accent6">
                <a:tint val="65000"/>
              </a:schemeClr>
            </a:solidFill>
            <a:ln>
              <a:noFill/>
            </a:ln>
            <a:effectLst/>
          </c:spPr>
          <c:invertIfNegative val="0"/>
          <c:cat>
            <c:strRef>
              <c:f>Summary!$C$48:$C$49</c:f>
              <c:strCache>
                <c:ptCount val="2"/>
                <c:pt idx="0">
                  <c:v>BASE CASE
(Woolsey)</c:v>
                </c:pt>
                <c:pt idx="1">
                  <c:v>LOW-CARBON BUILD
(London)</c:v>
                </c:pt>
              </c:strCache>
            </c:strRef>
          </c:cat>
          <c:val>
            <c:numRef>
              <c:f>Summary!$I$48:$I$49</c:f>
              <c:numCache>
                <c:formatCode>0.00</c:formatCode>
                <c:ptCount val="2"/>
                <c:pt idx="0">
                  <c:v>1474.9650000000001</c:v>
                </c:pt>
                <c:pt idx="1">
                  <c:v>1474.9650000000001</c:v>
                </c:pt>
              </c:numCache>
            </c:numRef>
          </c:val>
          <c:extLst>
            <c:ext xmlns:c16="http://schemas.microsoft.com/office/drawing/2014/chart" uri="{C3380CC4-5D6E-409C-BE32-E72D297353CC}">
              <c16:uniqueId val="{00000005-AE4B-42C7-A0D7-8809FF6517BA}"/>
            </c:ext>
          </c:extLst>
        </c:ser>
        <c:ser>
          <c:idx val="6"/>
          <c:order val="6"/>
          <c:tx>
            <c:strRef>
              <c:f>Summary!$J$47</c:f>
              <c:strCache>
                <c:ptCount val="1"/>
                <c:pt idx="0">
                  <c:v>WATER
HEATER</c:v>
                </c:pt>
              </c:strCache>
            </c:strRef>
          </c:tx>
          <c:spPr>
            <a:solidFill>
              <a:schemeClr val="accent6">
                <a:tint val="48000"/>
              </a:schemeClr>
            </a:solidFill>
            <a:ln>
              <a:noFill/>
            </a:ln>
            <a:effectLst/>
          </c:spPr>
          <c:invertIfNegative val="0"/>
          <c:cat>
            <c:strRef>
              <c:f>Summary!$C$48:$C$49</c:f>
              <c:strCache>
                <c:ptCount val="2"/>
                <c:pt idx="0">
                  <c:v>BASE CASE
(Woolsey)</c:v>
                </c:pt>
                <c:pt idx="1">
                  <c:v>LOW-CARBON BUILD
(London)</c:v>
                </c:pt>
              </c:strCache>
            </c:strRef>
          </c:cat>
          <c:val>
            <c:numRef>
              <c:f>Summary!$J$48:$J$49</c:f>
              <c:numCache>
                <c:formatCode>0.00</c:formatCode>
                <c:ptCount val="2"/>
                <c:pt idx="0">
                  <c:v>2461.6347169834844</c:v>
                </c:pt>
                <c:pt idx="1">
                  <c:v>1295.2654867256635</c:v>
                </c:pt>
              </c:numCache>
            </c:numRef>
          </c:val>
          <c:extLst>
            <c:ext xmlns:c16="http://schemas.microsoft.com/office/drawing/2014/chart" uri="{C3380CC4-5D6E-409C-BE32-E72D297353CC}">
              <c16:uniqueId val="{00000006-AE4B-42C7-A0D7-8809FF6517BA}"/>
            </c:ext>
          </c:extLst>
        </c:ser>
        <c:dLbls>
          <c:showLegendKey val="0"/>
          <c:showVal val="0"/>
          <c:showCatName val="0"/>
          <c:showSerName val="0"/>
          <c:showPercent val="0"/>
          <c:showBubbleSize val="0"/>
        </c:dLbls>
        <c:gapWidth val="75"/>
        <c:overlap val="100"/>
        <c:axId val="1334338543"/>
        <c:axId val="1334339375"/>
      </c:barChart>
      <c:catAx>
        <c:axId val="13343385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34339375"/>
        <c:crosses val="autoZero"/>
        <c:auto val="1"/>
        <c:lblAlgn val="ctr"/>
        <c:lblOffset val="100"/>
        <c:noMultiLvlLbl val="0"/>
      </c:catAx>
      <c:valAx>
        <c:axId val="1334339375"/>
        <c:scaling>
          <c:orientation val="minMax"/>
          <c:max val="600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r>
                  <a:rPr lang="en-US" err="1"/>
                  <a:t>kWhr</a:t>
                </a:r>
                <a:r>
                  <a:rPr lang="en-US" baseline="0"/>
                  <a:t> / year</a:t>
                </a:r>
                <a:endParaRPr lang="en-US"/>
              </a:p>
            </c:rich>
          </c:tx>
          <c:layout>
            <c:manualLayout>
              <c:xMode val="edge"/>
              <c:yMode val="edge"/>
              <c:x val="0.5399171587926509"/>
              <c:y val="0.7707839020122483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34338543"/>
        <c:crosses val="autoZero"/>
        <c:crossBetween val="between"/>
      </c:valAx>
      <c:spPr>
        <a:noFill/>
        <a:ln>
          <a:noFill/>
        </a:ln>
        <a:effectLst/>
      </c:spPr>
    </c:plotArea>
    <c:legend>
      <c:legendPos val="b"/>
      <c:layout>
        <c:manualLayout>
          <c:xMode val="edge"/>
          <c:yMode val="edge"/>
          <c:x val="5.000000000000001E-2"/>
          <c:y val="0.84772834645669304"/>
          <c:w val="0.9"/>
          <c:h val="0.1439383202099737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6033626010518803"/>
          <c:y val="4.0933678102893931E-2"/>
          <c:w val="0.58982197676982451"/>
          <c:h val="0.80089643511185959"/>
        </c:manualLayout>
      </c:layout>
      <c:barChart>
        <c:barDir val="col"/>
        <c:grouping val="stacked"/>
        <c:varyColors val="0"/>
        <c:ser>
          <c:idx val="0"/>
          <c:order val="0"/>
          <c:tx>
            <c:strRef>
              <c:f>Summary!$D$36</c:f>
              <c:strCache>
                <c:ptCount val="1"/>
                <c:pt idx="0">
                  <c:v>LIGHTING</c:v>
                </c:pt>
              </c:strCache>
            </c:strRef>
          </c:tx>
          <c:spPr>
            <a:solidFill>
              <a:schemeClr val="accent6">
                <a:shade val="65000"/>
              </a:schemeClr>
            </a:solidFill>
            <a:ln>
              <a:noFill/>
            </a:ln>
            <a:effectLst/>
          </c:spPr>
          <c:invertIfNegative val="0"/>
          <c:cat>
            <c:strRef>
              <c:f>Summary!$C$37:$C$38</c:f>
              <c:strCache>
                <c:ptCount val="2"/>
                <c:pt idx="0">
                  <c:v>BASE CASE
(Woolsey)</c:v>
                </c:pt>
                <c:pt idx="1">
                  <c:v>LOW-CARBON BUILD
(London)</c:v>
                </c:pt>
              </c:strCache>
            </c:strRef>
          </c:cat>
          <c:val>
            <c:numRef>
              <c:f>Summary!$D$37:$D$38</c:f>
              <c:numCache>
                <c:formatCode>0.00</c:formatCode>
                <c:ptCount val="2"/>
                <c:pt idx="0">
                  <c:v>18.400188375000003</c:v>
                </c:pt>
                <c:pt idx="1">
                  <c:v>18.400188375000003</c:v>
                </c:pt>
              </c:numCache>
            </c:numRef>
          </c:val>
          <c:extLst>
            <c:ext xmlns:c16="http://schemas.microsoft.com/office/drawing/2014/chart" uri="{C3380CC4-5D6E-409C-BE32-E72D297353CC}">
              <c16:uniqueId val="{00000000-4849-4BF8-BB68-222A407B5395}"/>
            </c:ext>
          </c:extLst>
        </c:ser>
        <c:ser>
          <c:idx val="1"/>
          <c:order val="1"/>
          <c:tx>
            <c:strRef>
              <c:f>Summary!$E$36</c:f>
              <c:strCache>
                <c:ptCount val="1"/>
                <c:pt idx="0">
                  <c:v>MAIN APPLIANCES</c:v>
                </c:pt>
              </c:strCache>
            </c:strRef>
          </c:tx>
          <c:spPr>
            <a:solidFill>
              <a:schemeClr val="accent6"/>
            </a:solidFill>
            <a:ln>
              <a:noFill/>
            </a:ln>
            <a:effectLst/>
          </c:spPr>
          <c:invertIfNegative val="0"/>
          <c:cat>
            <c:strRef>
              <c:f>Summary!$C$37:$C$38</c:f>
              <c:strCache>
                <c:ptCount val="2"/>
                <c:pt idx="0">
                  <c:v>BASE CASE
(Woolsey)</c:v>
                </c:pt>
                <c:pt idx="1">
                  <c:v>LOW-CARBON BUILD
(London)</c:v>
                </c:pt>
              </c:strCache>
            </c:strRef>
          </c:cat>
          <c:val>
            <c:numRef>
              <c:f>Summary!$E$37:$E$38</c:f>
              <c:numCache>
                <c:formatCode>0.00</c:formatCode>
                <c:ptCount val="2"/>
                <c:pt idx="0">
                  <c:v>26.056529101091979</c:v>
                </c:pt>
                <c:pt idx="1">
                  <c:v>14.897627027287488</c:v>
                </c:pt>
              </c:numCache>
            </c:numRef>
          </c:val>
          <c:extLst>
            <c:ext xmlns:c16="http://schemas.microsoft.com/office/drawing/2014/chart" uri="{C3380CC4-5D6E-409C-BE32-E72D297353CC}">
              <c16:uniqueId val="{00000001-4849-4BF8-BB68-222A407B5395}"/>
            </c:ext>
          </c:extLst>
        </c:ser>
        <c:ser>
          <c:idx val="2"/>
          <c:order val="2"/>
          <c:tx>
            <c:strRef>
              <c:f>Summary!$F$36</c:f>
              <c:strCache>
                <c:ptCount val="1"/>
                <c:pt idx="0">
                  <c:v>HEATING</c:v>
                </c:pt>
              </c:strCache>
            </c:strRef>
          </c:tx>
          <c:spPr>
            <a:solidFill>
              <a:schemeClr val="accent6">
                <a:tint val="65000"/>
              </a:schemeClr>
            </a:solidFill>
            <a:ln>
              <a:noFill/>
            </a:ln>
            <a:effectLst/>
          </c:spPr>
          <c:invertIfNegative val="0"/>
          <c:cat>
            <c:strRef>
              <c:f>Summary!$C$37:$C$38</c:f>
              <c:strCache>
                <c:ptCount val="2"/>
                <c:pt idx="0">
                  <c:v>BASE CASE
(Woolsey)</c:v>
                </c:pt>
                <c:pt idx="1">
                  <c:v>LOW-CARBON BUILD
(London)</c:v>
                </c:pt>
              </c:strCache>
            </c:strRef>
          </c:cat>
          <c:val>
            <c:numRef>
              <c:f>Summary!$F$37:$F$38</c:f>
              <c:numCache>
                <c:formatCode>0.00</c:formatCode>
                <c:ptCount val="2"/>
                <c:pt idx="0">
                  <c:v>37.896879088269323</c:v>
                </c:pt>
                <c:pt idx="1">
                  <c:v>33.088410336249865</c:v>
                </c:pt>
              </c:numCache>
            </c:numRef>
          </c:val>
          <c:extLst>
            <c:ext xmlns:c16="http://schemas.microsoft.com/office/drawing/2014/chart" uri="{C3380CC4-5D6E-409C-BE32-E72D297353CC}">
              <c16:uniqueId val="{00000002-4849-4BF8-BB68-222A407B5395}"/>
            </c:ext>
          </c:extLst>
        </c:ser>
        <c:dLbls>
          <c:showLegendKey val="0"/>
          <c:showVal val="0"/>
          <c:showCatName val="0"/>
          <c:showSerName val="0"/>
          <c:showPercent val="0"/>
          <c:showBubbleSize val="0"/>
        </c:dLbls>
        <c:gapWidth val="100"/>
        <c:overlap val="100"/>
        <c:axId val="1280608959"/>
        <c:axId val="1280609791"/>
      </c:barChart>
      <c:catAx>
        <c:axId val="1280608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80609791"/>
        <c:crosses val="autoZero"/>
        <c:auto val="1"/>
        <c:lblAlgn val="ctr"/>
        <c:lblOffset val="100"/>
        <c:noMultiLvlLbl val="0"/>
      </c:catAx>
      <c:valAx>
        <c:axId val="1280609791"/>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2000">
                    <a:solidFill>
                      <a:schemeClr val="tx1"/>
                    </a:solidFill>
                  </a:rPr>
                  <a:t>Total Carbon Emissions</a:t>
                </a:r>
                <a:r>
                  <a:rPr lang="en-US" sz="2000" baseline="0">
                    <a:solidFill>
                      <a:schemeClr val="tx1"/>
                    </a:solidFill>
                  </a:rPr>
                  <a:t> </a:t>
                </a:r>
                <a:r>
                  <a:rPr lang="en-US" sz="2000">
                    <a:solidFill>
                      <a:schemeClr val="tx1"/>
                    </a:solidFill>
                  </a:rPr>
                  <a:t>(</a:t>
                </a:r>
                <a:r>
                  <a:rPr lang="en-US" sz="2000" err="1">
                    <a:solidFill>
                      <a:schemeClr val="tx1"/>
                    </a:solidFill>
                  </a:rPr>
                  <a:t>Tonnes</a:t>
                </a:r>
                <a:r>
                  <a:rPr lang="en-US" sz="2000">
                    <a:solidFill>
                      <a:schemeClr val="tx1"/>
                    </a:solidFill>
                  </a:rPr>
                  <a:t>)</a:t>
                </a:r>
              </a:p>
            </c:rich>
          </c:tx>
          <c:layout>
            <c:manualLayout>
              <c:xMode val="edge"/>
              <c:yMode val="edge"/>
              <c:x val="3.0331079341241199E-2"/>
              <c:y val="0.1600975476916239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80608959"/>
        <c:crosses val="autoZero"/>
        <c:crossBetween val="between"/>
      </c:valAx>
      <c:spPr>
        <a:noFill/>
        <a:ln>
          <a:noFill/>
        </a:ln>
        <a:effectLst/>
      </c:spPr>
    </c:plotArea>
    <c:legend>
      <c:legendPos val="r"/>
      <c:overlay val="0"/>
      <c:spPr>
        <a:solidFill>
          <a:srgbClr val="EFEDEE"/>
        </a:solid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a:t>Section A</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2613744663689866"/>
          <c:y val="0.11633911735167571"/>
          <c:w val="0.73894226676810482"/>
          <c:h val="0.67004743940770917"/>
        </c:manualLayout>
      </c:layout>
      <c:barChart>
        <c:barDir val="col"/>
        <c:grouping val="stacked"/>
        <c:varyColors val="0"/>
        <c:ser>
          <c:idx val="1"/>
          <c:order val="0"/>
          <c:tx>
            <c:strRef>
              <c:f>'Seminar Scratch'!$F$5</c:f>
              <c:strCache>
                <c:ptCount val="1"/>
                <c:pt idx="0">
                  <c:v>On-site</c:v>
                </c:pt>
              </c:strCache>
            </c:strRef>
          </c:tx>
          <c:spPr>
            <a:solidFill>
              <a:srgbClr val="314D89"/>
            </a:solidFill>
            <a:ln>
              <a:noFill/>
            </a:ln>
            <a:effectLst/>
          </c:spPr>
          <c:invertIfNegative val="0"/>
          <c:cat>
            <c:strRef>
              <c:f>'Seminar Scratch'!$D$8:$D$12</c:f>
              <c:strCache>
                <c:ptCount val="5"/>
                <c:pt idx="0">
                  <c:v>Low-Carbon Build</c:v>
                </c:pt>
                <c:pt idx="1">
                  <c:v>Option 1</c:v>
                </c:pt>
                <c:pt idx="2">
                  <c:v>Option 2</c:v>
                </c:pt>
                <c:pt idx="3">
                  <c:v>Option 3</c:v>
                </c:pt>
                <c:pt idx="4">
                  <c:v>Option 4</c:v>
                </c:pt>
              </c:strCache>
              <c:extLst/>
            </c:strRef>
          </c:cat>
          <c:val>
            <c:numRef>
              <c:f>'Seminar Scratch'!$F$8:$F$12</c:f>
              <c:numCache>
                <c:formatCode>0.00</c:formatCode>
                <c:ptCount val="5"/>
                <c:pt idx="0">
                  <c:v>7.82</c:v>
                </c:pt>
                <c:pt idx="1">
                  <c:v>8.75</c:v>
                </c:pt>
                <c:pt idx="2">
                  <c:v>7.82</c:v>
                </c:pt>
                <c:pt idx="3">
                  <c:v>7.68</c:v>
                </c:pt>
                <c:pt idx="4">
                  <c:v>7.82</c:v>
                </c:pt>
              </c:numCache>
              <c:extLst/>
            </c:numRef>
          </c:val>
          <c:extLst>
            <c:ext xmlns:c16="http://schemas.microsoft.com/office/drawing/2014/chart" uri="{C3380CC4-5D6E-409C-BE32-E72D297353CC}">
              <c16:uniqueId val="{00000000-EA39-41B9-9ADD-67F9EF940944}"/>
            </c:ext>
          </c:extLst>
        </c:ser>
        <c:ser>
          <c:idx val="0"/>
          <c:order val="1"/>
          <c:tx>
            <c:strRef>
              <c:f>'Seminar Scratch'!$E$5</c:f>
              <c:strCache>
                <c:ptCount val="1"/>
                <c:pt idx="0">
                  <c:v>Embodied</c:v>
                </c:pt>
              </c:strCache>
            </c:strRef>
          </c:tx>
          <c:spPr>
            <a:solidFill>
              <a:srgbClr val="6DB340"/>
            </a:solidFill>
            <a:ln>
              <a:noFill/>
            </a:ln>
            <a:effectLst/>
          </c:spPr>
          <c:invertIfNegative val="0"/>
          <c:cat>
            <c:strRef>
              <c:f>'Seminar Scratch'!$D$8:$D$12</c:f>
              <c:strCache>
                <c:ptCount val="5"/>
                <c:pt idx="0">
                  <c:v>Low-Carbon Build</c:v>
                </c:pt>
                <c:pt idx="1">
                  <c:v>Option 1</c:v>
                </c:pt>
                <c:pt idx="2">
                  <c:v>Option 2</c:v>
                </c:pt>
                <c:pt idx="3">
                  <c:v>Option 3</c:v>
                </c:pt>
                <c:pt idx="4">
                  <c:v>Option 4</c:v>
                </c:pt>
              </c:strCache>
              <c:extLst/>
            </c:strRef>
          </c:cat>
          <c:val>
            <c:numRef>
              <c:f>'Seminar Scratch'!$E$8:$E$12</c:f>
              <c:numCache>
                <c:formatCode>0.00</c:formatCode>
                <c:ptCount val="5"/>
                <c:pt idx="0">
                  <c:v>41.58</c:v>
                </c:pt>
                <c:pt idx="1">
                  <c:v>59.76</c:v>
                </c:pt>
                <c:pt idx="2">
                  <c:v>42.08</c:v>
                </c:pt>
                <c:pt idx="3">
                  <c:v>37.97</c:v>
                </c:pt>
                <c:pt idx="4">
                  <c:v>41.86</c:v>
                </c:pt>
              </c:numCache>
              <c:extLst/>
            </c:numRef>
          </c:val>
          <c:extLst>
            <c:ext xmlns:c16="http://schemas.microsoft.com/office/drawing/2014/chart" uri="{C3380CC4-5D6E-409C-BE32-E72D297353CC}">
              <c16:uniqueId val="{00000001-EA39-41B9-9ADD-67F9EF940944}"/>
            </c:ext>
          </c:extLst>
        </c:ser>
        <c:ser>
          <c:idx val="4"/>
          <c:order val="4"/>
          <c:tx>
            <c:strRef>
              <c:f>'Seminar Scratch'!$I$5</c:f>
              <c:strCache>
                <c:ptCount val="1"/>
                <c:pt idx="0">
                  <c:v>Utilities</c:v>
                </c:pt>
              </c:strCache>
            </c:strRef>
          </c:tx>
          <c:spPr>
            <a:solidFill>
              <a:schemeClr val="accent6">
                <a:lumMod val="75000"/>
              </a:schemeClr>
            </a:solidFill>
            <a:ln>
              <a:noFill/>
            </a:ln>
            <a:effectLst/>
          </c:spPr>
          <c:invertIfNegative val="0"/>
          <c:cat>
            <c:strRef>
              <c:f>'Seminar Scratch'!$D$8:$D$12</c:f>
              <c:strCache>
                <c:ptCount val="5"/>
                <c:pt idx="0">
                  <c:v>Low-Carbon Build</c:v>
                </c:pt>
                <c:pt idx="1">
                  <c:v>Option 1</c:v>
                </c:pt>
                <c:pt idx="2">
                  <c:v>Option 2</c:v>
                </c:pt>
                <c:pt idx="3">
                  <c:v>Option 3</c:v>
                </c:pt>
                <c:pt idx="4">
                  <c:v>Option 4</c:v>
                </c:pt>
              </c:strCache>
              <c:extLst/>
            </c:strRef>
          </c:cat>
          <c:val>
            <c:numRef>
              <c:f>'Seminar Scratch'!$I$8:$I$12</c:f>
              <c:numCache>
                <c:formatCode>0.00</c:formatCode>
                <c:ptCount val="5"/>
                <c:pt idx="0">
                  <c:v>119.94999999999999</c:v>
                </c:pt>
                <c:pt idx="1">
                  <c:v>61.629999999999995</c:v>
                </c:pt>
                <c:pt idx="2">
                  <c:v>116.55</c:v>
                </c:pt>
                <c:pt idx="3">
                  <c:v>119.94999999999999</c:v>
                </c:pt>
                <c:pt idx="4">
                  <c:v>113.97</c:v>
                </c:pt>
              </c:numCache>
              <c:extLst/>
            </c:numRef>
          </c:val>
          <c:extLst>
            <c:ext xmlns:c16="http://schemas.microsoft.com/office/drawing/2014/chart" uri="{C3380CC4-5D6E-409C-BE32-E72D297353CC}">
              <c16:uniqueId val="{00000002-EA39-41B9-9ADD-67F9EF940944}"/>
            </c:ext>
          </c:extLst>
        </c:ser>
        <c:dLbls>
          <c:showLegendKey val="0"/>
          <c:showVal val="0"/>
          <c:showCatName val="0"/>
          <c:showSerName val="0"/>
          <c:showPercent val="0"/>
          <c:showBubbleSize val="0"/>
        </c:dLbls>
        <c:gapWidth val="150"/>
        <c:overlap val="100"/>
        <c:axId val="835050080"/>
        <c:axId val="835047456"/>
        <c:extLst>
          <c:ext xmlns:c15="http://schemas.microsoft.com/office/drawing/2012/chart" uri="{02D57815-91ED-43cb-92C2-25804820EDAC}">
            <c15:filteredBarSeries>
              <c15:ser>
                <c:idx val="2"/>
                <c:order val="2"/>
                <c:tx>
                  <c:strRef>
                    <c:extLst>
                      <c:ext uri="{02D57815-91ED-43cb-92C2-25804820EDAC}">
                        <c15:formulaRef>
                          <c15:sqref>'Seminar Scratch'!$G$5</c15:sqref>
                        </c15:formulaRef>
                      </c:ext>
                    </c:extLst>
                    <c:strCache>
                      <c:ptCount val="1"/>
                      <c:pt idx="0">
                        <c:v>Heating</c:v>
                      </c:pt>
                    </c:strCache>
                  </c:strRef>
                </c:tx>
                <c:spPr>
                  <a:solidFill>
                    <a:schemeClr val="accent3"/>
                  </a:solidFill>
                  <a:ln>
                    <a:noFill/>
                  </a:ln>
                  <a:effectLst/>
                </c:spPr>
                <c:invertIfNegative val="0"/>
                <c:cat>
                  <c:strRef>
                    <c:extLst>
                      <c:ext uri="{02D57815-91ED-43cb-92C2-25804820EDAC}">
                        <c15:formulaRef>
                          <c15:sqref>'Seminar Scratch'!$D$8:$D$12</c15:sqref>
                        </c15:formulaRef>
                      </c:ext>
                    </c:extLst>
                    <c:strCache>
                      <c:ptCount val="5"/>
                      <c:pt idx="0">
                        <c:v>Low-Carbon Build</c:v>
                      </c:pt>
                      <c:pt idx="1">
                        <c:v>Option 1</c:v>
                      </c:pt>
                      <c:pt idx="2">
                        <c:v>Option 2</c:v>
                      </c:pt>
                      <c:pt idx="3">
                        <c:v>Option 3</c:v>
                      </c:pt>
                      <c:pt idx="4">
                        <c:v>Option 4</c:v>
                      </c:pt>
                    </c:strCache>
                  </c:strRef>
                </c:cat>
                <c:val>
                  <c:numRef>
                    <c:extLst>
                      <c:ext uri="{02D57815-91ED-43cb-92C2-25804820EDAC}">
                        <c15:formulaRef>
                          <c15:sqref>'Seminar Scratch'!$G$8:$G$12</c15:sqref>
                        </c15:formulaRef>
                      </c:ext>
                    </c:extLst>
                    <c:numCache>
                      <c:formatCode>0.00</c:formatCode>
                      <c:ptCount val="5"/>
                      <c:pt idx="0">
                        <c:v>28.38</c:v>
                      </c:pt>
                      <c:pt idx="1">
                        <c:v>28.38</c:v>
                      </c:pt>
                      <c:pt idx="2">
                        <c:v>24.98</c:v>
                      </c:pt>
                      <c:pt idx="3">
                        <c:v>28.38</c:v>
                      </c:pt>
                      <c:pt idx="4">
                        <c:v>28.38</c:v>
                      </c:pt>
                    </c:numCache>
                  </c:numRef>
                </c:val>
                <c:extLst>
                  <c:ext xmlns:c16="http://schemas.microsoft.com/office/drawing/2014/chart" uri="{C3380CC4-5D6E-409C-BE32-E72D297353CC}">
                    <c16:uniqueId val="{00000003-EA39-41B9-9ADD-67F9EF940944}"/>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'Seminar Scratch'!$H$5</c15:sqref>
                        </c15:formulaRef>
                      </c:ext>
                    </c:extLst>
                    <c:strCache>
                      <c:ptCount val="1"/>
                      <c:pt idx="0">
                        <c:v>General Appliances</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'Seminar Scratch'!$D$8:$D$12</c15:sqref>
                        </c15:formulaRef>
                      </c:ext>
                    </c:extLst>
                    <c:strCache>
                      <c:ptCount val="5"/>
                      <c:pt idx="0">
                        <c:v>Low-Carbon Build</c:v>
                      </c:pt>
                      <c:pt idx="1">
                        <c:v>Option 1</c:v>
                      </c:pt>
                      <c:pt idx="2">
                        <c:v>Option 2</c:v>
                      </c:pt>
                      <c:pt idx="3">
                        <c:v>Option 3</c:v>
                      </c:pt>
                      <c:pt idx="4">
                        <c:v>Option 4</c:v>
                      </c:pt>
                    </c:strCache>
                  </c:strRef>
                </c:cat>
                <c:val>
                  <c:numRef>
                    <c:extLst xmlns:c15="http://schemas.microsoft.com/office/drawing/2012/chart">
                      <c:ext xmlns:c15="http://schemas.microsoft.com/office/drawing/2012/chart" uri="{02D57815-91ED-43cb-92C2-25804820EDAC}">
                        <c15:formulaRef>
                          <c15:sqref>'Seminar Scratch'!$H$8:$H$12</c15:sqref>
                        </c15:formulaRef>
                      </c:ext>
                    </c:extLst>
                    <c:numCache>
                      <c:formatCode>0.00</c:formatCode>
                      <c:ptCount val="5"/>
                      <c:pt idx="0">
                        <c:v>91.57</c:v>
                      </c:pt>
                      <c:pt idx="1">
                        <c:v>33.25</c:v>
                      </c:pt>
                      <c:pt idx="2">
                        <c:v>91.57</c:v>
                      </c:pt>
                      <c:pt idx="3">
                        <c:v>91.57</c:v>
                      </c:pt>
                      <c:pt idx="4">
                        <c:v>85.59</c:v>
                      </c:pt>
                    </c:numCache>
                  </c:numRef>
                </c:val>
                <c:extLst xmlns:c15="http://schemas.microsoft.com/office/drawing/2012/chart">
                  <c:ext xmlns:c16="http://schemas.microsoft.com/office/drawing/2014/chart" uri="{C3380CC4-5D6E-409C-BE32-E72D297353CC}">
                    <c16:uniqueId val="{00000004-EA39-41B9-9ADD-67F9EF940944}"/>
                  </c:ext>
                </c:extLst>
              </c15:ser>
            </c15:filteredBarSeries>
          </c:ext>
        </c:extLst>
      </c:barChart>
      <c:catAx>
        <c:axId val="835050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35047456"/>
        <c:crosses val="autoZero"/>
        <c:auto val="1"/>
        <c:lblAlgn val="ctr"/>
        <c:lblOffset val="100"/>
        <c:noMultiLvlLbl val="0"/>
      </c:catAx>
      <c:valAx>
        <c:axId val="835047456"/>
        <c:scaling>
          <c:orientation val="minMax"/>
        </c:scaling>
        <c:delete val="0"/>
        <c:axPos val="l"/>
        <c:title>
          <c:tx>
            <c:rich>
              <a:bodyPr rot="-54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r>
                  <a:rPr lang="en-US" sz="2400"/>
                  <a:t>Total Carbon Emissions</a:t>
                </a:r>
              </a:p>
              <a:p>
                <a:pPr>
                  <a:defRPr/>
                </a:pPr>
                <a:r>
                  <a:rPr lang="en-US" sz="2400"/>
                  <a:t>(</a:t>
                </a:r>
                <a:r>
                  <a:rPr lang="en-US" sz="2400" err="1"/>
                  <a:t>Tonnes</a:t>
                </a:r>
                <a:r>
                  <a:rPr lang="en-US" sz="2400"/>
                  <a:t>)</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35050080"/>
        <c:crosses val="autoZero"/>
        <c:crossBetween val="between"/>
      </c:valAx>
      <c:spPr>
        <a:noFill/>
        <a:ln>
          <a:noFill/>
        </a:ln>
        <a:effectLst/>
      </c:spPr>
    </c:plotArea>
    <c:legend>
      <c:legendPos val="r"/>
      <c:layout>
        <c:manualLayout>
          <c:xMode val="edge"/>
          <c:yMode val="edge"/>
          <c:x val="0.83666968838126221"/>
          <c:y val="0.38734395768407504"/>
          <c:w val="0.16333031161873765"/>
          <c:h val="0.276645312499651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a:t>Section B</a:t>
            </a:r>
          </a:p>
        </c:rich>
      </c:tx>
      <c:layout>
        <c:manualLayout>
          <c:xMode val="edge"/>
          <c:yMode val="edge"/>
          <c:x val="0.43268828375619706"/>
          <c:y val="2.2033227668393086E-2"/>
        </c:manualLayout>
      </c:layout>
      <c:overlay val="0"/>
      <c:spPr>
        <a:noFill/>
        <a:ln>
          <a:noFill/>
        </a:ln>
        <a:effectLst/>
      </c:spPr>
      <c:txPr>
        <a:bodyPr rot="0" spcFirstLastPara="1" vertOverflow="ellipsis" vert="horz" wrap="square" anchor="ctr" anchorCtr="1"/>
        <a:lstStyle/>
        <a:p>
          <a:pPr>
            <a:defRPr sz="288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3673686292548215"/>
          <c:y val="0.18276039686981407"/>
          <c:w val="0.69865165099855031"/>
          <c:h val="0.67389576964538245"/>
        </c:manualLayout>
      </c:layout>
      <c:barChart>
        <c:barDir val="col"/>
        <c:grouping val="stacked"/>
        <c:varyColors val="0"/>
        <c:ser>
          <c:idx val="2"/>
          <c:order val="0"/>
          <c:tx>
            <c:strRef>
              <c:f>'Sheet1 (3)'!$B$4</c:f>
              <c:strCache>
                <c:ptCount val="1"/>
                <c:pt idx="0">
                  <c:v>Onsite</c:v>
                </c:pt>
              </c:strCache>
            </c:strRef>
          </c:tx>
          <c:spPr>
            <a:solidFill>
              <a:srgbClr val="314D89"/>
            </a:solidFill>
            <a:ln>
              <a:noFill/>
            </a:ln>
            <a:effectLst/>
          </c:spPr>
          <c:invertIfNegative val="0"/>
          <c:cat>
            <c:strRef>
              <c:f>'Sheet1 (3)'!$D$1:$J$1</c:f>
              <c:strCache>
                <c:ptCount val="7"/>
                <c:pt idx="0">
                  <c:v>Low-Carbon
Build</c:v>
                </c:pt>
                <c:pt idx="1">
                  <c:v>Option 1</c:v>
                </c:pt>
                <c:pt idx="2">
                  <c:v>Option 2</c:v>
                </c:pt>
                <c:pt idx="3">
                  <c:v>Option 3</c:v>
                </c:pt>
                <c:pt idx="4">
                  <c:v>Option 4</c:v>
                </c:pt>
                <c:pt idx="5">
                  <c:v>Option 5</c:v>
                </c:pt>
                <c:pt idx="6">
                  <c:v>Option 6</c:v>
                </c:pt>
              </c:strCache>
              <c:extLst/>
            </c:strRef>
          </c:cat>
          <c:val>
            <c:numRef>
              <c:f>'Sheet1 (3)'!$D$4:$J$4</c:f>
              <c:numCache>
                <c:formatCode>0.00</c:formatCode>
                <c:ptCount val="7"/>
                <c:pt idx="0">
                  <c:v>6.0781846724999999</c:v>
                </c:pt>
                <c:pt idx="1">
                  <c:v>6.0917713391999992</c:v>
                </c:pt>
                <c:pt idx="2">
                  <c:v>6.0917713392000001</c:v>
                </c:pt>
                <c:pt idx="3">
                  <c:v>6.0727500058000006</c:v>
                </c:pt>
                <c:pt idx="4">
                  <c:v>6.1053277391999998</c:v>
                </c:pt>
                <c:pt idx="5">
                  <c:v>6.0962258724999998</c:v>
                </c:pt>
                <c:pt idx="6">
                  <c:v>6.0962258724999998</c:v>
                </c:pt>
              </c:numCache>
              <c:extLst/>
            </c:numRef>
          </c:val>
          <c:extLst>
            <c:ext xmlns:c16="http://schemas.microsoft.com/office/drawing/2014/chart" uri="{C3380CC4-5D6E-409C-BE32-E72D297353CC}">
              <c16:uniqueId val="{00000000-B0DD-4C09-88AF-278B3E8CE1CA}"/>
            </c:ext>
          </c:extLst>
        </c:ser>
        <c:ser>
          <c:idx val="0"/>
          <c:order val="1"/>
          <c:tx>
            <c:strRef>
              <c:f>'Sheet1 (3)'!$B$2</c:f>
              <c:strCache>
                <c:ptCount val="1"/>
                <c:pt idx="0">
                  <c:v>Embodied</c:v>
                </c:pt>
              </c:strCache>
            </c:strRef>
          </c:tx>
          <c:spPr>
            <a:solidFill>
              <a:srgbClr val="6DB340"/>
            </a:solidFill>
            <a:ln>
              <a:noFill/>
            </a:ln>
            <a:effectLst/>
          </c:spPr>
          <c:invertIfNegative val="0"/>
          <c:cat>
            <c:strRef>
              <c:f>'Sheet1 (3)'!$D$1:$J$1</c:f>
              <c:strCache>
                <c:ptCount val="7"/>
                <c:pt idx="0">
                  <c:v>Low-Carbon
Build</c:v>
                </c:pt>
                <c:pt idx="1">
                  <c:v>Option 1</c:v>
                </c:pt>
                <c:pt idx="2">
                  <c:v>Option 2</c:v>
                </c:pt>
                <c:pt idx="3">
                  <c:v>Option 3</c:v>
                </c:pt>
                <c:pt idx="4">
                  <c:v>Option 4</c:v>
                </c:pt>
                <c:pt idx="5">
                  <c:v>Option 5</c:v>
                </c:pt>
                <c:pt idx="6">
                  <c:v>Option 6</c:v>
                </c:pt>
              </c:strCache>
              <c:extLst/>
            </c:strRef>
          </c:cat>
          <c:val>
            <c:numRef>
              <c:f>'Sheet1 (3)'!$D$2:$J$2</c:f>
              <c:numCache>
                <c:formatCode>0.00</c:formatCode>
                <c:ptCount val="7"/>
                <c:pt idx="0">
                  <c:v>41.558999999999997</c:v>
                </c:pt>
                <c:pt idx="1">
                  <c:v>42.593000000000004</c:v>
                </c:pt>
                <c:pt idx="2">
                  <c:v>42.008000000000003</c:v>
                </c:pt>
                <c:pt idx="3">
                  <c:v>42.786000000000001</c:v>
                </c:pt>
                <c:pt idx="4">
                  <c:v>44.058999999999997</c:v>
                </c:pt>
                <c:pt idx="5">
                  <c:v>42.436</c:v>
                </c:pt>
                <c:pt idx="6">
                  <c:v>43.271999999999998</c:v>
                </c:pt>
              </c:numCache>
              <c:extLst/>
            </c:numRef>
          </c:val>
          <c:extLst>
            <c:ext xmlns:c16="http://schemas.microsoft.com/office/drawing/2014/chart" uri="{C3380CC4-5D6E-409C-BE32-E72D297353CC}">
              <c16:uniqueId val="{00000001-B0DD-4C09-88AF-278B3E8CE1CA}"/>
            </c:ext>
          </c:extLst>
        </c:ser>
        <c:ser>
          <c:idx val="1"/>
          <c:order val="2"/>
          <c:tx>
            <c:strRef>
              <c:f>'Sheet1 (3)'!$B$3</c:f>
              <c:strCache>
                <c:ptCount val="1"/>
                <c:pt idx="0">
                  <c:v>Utlities</c:v>
                </c:pt>
              </c:strCache>
            </c:strRef>
          </c:tx>
          <c:spPr>
            <a:solidFill>
              <a:schemeClr val="accent6">
                <a:lumMod val="75000"/>
              </a:schemeClr>
            </a:solidFill>
            <a:ln>
              <a:noFill/>
            </a:ln>
            <a:effectLst/>
          </c:spPr>
          <c:invertIfNegative val="0"/>
          <c:cat>
            <c:strRef>
              <c:f>'Sheet1 (3)'!$D$1:$J$1</c:f>
              <c:strCache>
                <c:ptCount val="7"/>
                <c:pt idx="0">
                  <c:v>Low-Carbon
Build</c:v>
                </c:pt>
                <c:pt idx="1">
                  <c:v>Option 1</c:v>
                </c:pt>
                <c:pt idx="2">
                  <c:v>Option 2</c:v>
                </c:pt>
                <c:pt idx="3">
                  <c:v>Option 3</c:v>
                </c:pt>
                <c:pt idx="4">
                  <c:v>Option 4</c:v>
                </c:pt>
                <c:pt idx="5">
                  <c:v>Option 5</c:v>
                </c:pt>
                <c:pt idx="6">
                  <c:v>Option 6</c:v>
                </c:pt>
              </c:strCache>
              <c:extLst/>
            </c:strRef>
          </c:cat>
          <c:val>
            <c:numRef>
              <c:f>'Sheet1 (3)'!$D$3:$J$3</c:f>
              <c:numCache>
                <c:formatCode>0.00</c:formatCode>
                <c:ptCount val="7"/>
                <c:pt idx="0">
                  <c:v>87.823449062170397</c:v>
                </c:pt>
                <c:pt idx="1">
                  <c:v>85.119452093770391</c:v>
                </c:pt>
                <c:pt idx="2">
                  <c:v>87.201921930565703</c:v>
                </c:pt>
                <c:pt idx="3">
                  <c:v>86.743649747816605</c:v>
                </c:pt>
                <c:pt idx="4">
                  <c:v>24.6500490621704</c:v>
                </c:pt>
                <c:pt idx="5">
                  <c:v>84.589301597567797</c:v>
                </c:pt>
                <c:pt idx="6">
                  <c:v>87.281200275932704</c:v>
                </c:pt>
              </c:numCache>
              <c:extLst/>
            </c:numRef>
          </c:val>
          <c:extLst>
            <c:ext xmlns:c16="http://schemas.microsoft.com/office/drawing/2014/chart" uri="{C3380CC4-5D6E-409C-BE32-E72D297353CC}">
              <c16:uniqueId val="{00000002-B0DD-4C09-88AF-278B3E8CE1CA}"/>
            </c:ext>
          </c:extLst>
        </c:ser>
        <c:dLbls>
          <c:showLegendKey val="0"/>
          <c:showVal val="0"/>
          <c:showCatName val="0"/>
          <c:showSerName val="0"/>
          <c:showPercent val="0"/>
          <c:showBubbleSize val="0"/>
        </c:dLbls>
        <c:gapWidth val="150"/>
        <c:overlap val="100"/>
        <c:axId val="920507648"/>
        <c:axId val="920502728"/>
        <c:extLst>
          <c:ext xmlns:c15="http://schemas.microsoft.com/office/drawing/2012/chart" uri="{02D57815-91ED-43cb-92C2-25804820EDAC}">
            <c15:filteredBarSeries>
              <c15:ser>
                <c:idx val="3"/>
                <c:order val="3"/>
                <c:tx>
                  <c:strRef>
                    <c:extLst>
                      <c:ext uri="{02D57815-91ED-43cb-92C2-25804820EDAC}">
                        <c15:formulaRef>
                          <c15:sqref>'Sheet1 (3)'!$B$5</c15:sqref>
                        </c15:formulaRef>
                      </c:ext>
                    </c:extLst>
                    <c:strCache>
                      <c:ptCount val="1"/>
                    </c:strCache>
                  </c:strRef>
                </c:tx>
                <c:spPr>
                  <a:solidFill>
                    <a:schemeClr val="accent4"/>
                  </a:solidFill>
                  <a:ln>
                    <a:noFill/>
                  </a:ln>
                  <a:effectLst/>
                </c:spPr>
                <c:invertIfNegative val="0"/>
                <c:cat>
                  <c:strRef>
                    <c:extLst>
                      <c:ext uri="{02D57815-91ED-43cb-92C2-25804820EDAC}">
                        <c15:formulaRef>
                          <c15:sqref>'Sheet1 (3)'!$D$1:$J$1</c15:sqref>
                        </c15:formulaRef>
                      </c:ext>
                    </c:extLst>
                    <c:strCache>
                      <c:ptCount val="7"/>
                      <c:pt idx="0">
                        <c:v>Low-Carbon
Build</c:v>
                      </c:pt>
                      <c:pt idx="1">
                        <c:v>Option 1</c:v>
                      </c:pt>
                      <c:pt idx="2">
                        <c:v>Option 2</c:v>
                      </c:pt>
                      <c:pt idx="3">
                        <c:v>Option 3</c:v>
                      </c:pt>
                      <c:pt idx="4">
                        <c:v>Option 4</c:v>
                      </c:pt>
                      <c:pt idx="5">
                        <c:v>Option 5</c:v>
                      </c:pt>
                      <c:pt idx="6">
                        <c:v>Option 6</c:v>
                      </c:pt>
                    </c:strCache>
                  </c:strRef>
                </c:cat>
                <c:val>
                  <c:numRef>
                    <c:extLst>
                      <c:ext uri="{02D57815-91ED-43cb-92C2-25804820EDAC}">
                        <c15:formulaRef>
                          <c15:sqref>'Sheet1 (3)'!$E$5:$J$5</c15:sqref>
                        </c15:formulaRef>
                      </c:ext>
                    </c:extLst>
                    <c:numCache>
                      <c:formatCode>0.00</c:formatCode>
                      <c:ptCount val="6"/>
                      <c:pt idx="0">
                        <c:v>133.80422343297039</c:v>
                      </c:pt>
                      <c:pt idx="1">
                        <c:v>135.30169326976571</c:v>
                      </c:pt>
                      <c:pt idx="2">
                        <c:v>135.60239975361662</c:v>
                      </c:pt>
                      <c:pt idx="3">
                        <c:v>74.8143768013704</c:v>
                      </c:pt>
                      <c:pt idx="4">
                        <c:v>133.1215274700678</c:v>
                      </c:pt>
                      <c:pt idx="5">
                        <c:v>136.64942614843272</c:v>
                      </c:pt>
                    </c:numCache>
                  </c:numRef>
                </c:val>
                <c:extLst>
                  <c:ext xmlns:c16="http://schemas.microsoft.com/office/drawing/2014/chart" uri="{C3380CC4-5D6E-409C-BE32-E72D297353CC}">
                    <c16:uniqueId val="{00000003-B0DD-4C09-88AF-278B3E8CE1CA}"/>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 (3)'!$B$6</c15:sqref>
                        </c15:formulaRef>
                      </c:ext>
                    </c:extLst>
                    <c:strCache>
                      <c:ptCount val="1"/>
                      <c:pt idx="0">
                        <c:v>Change</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'Sheet1 (3)'!$D$1:$J$1</c15:sqref>
                        </c15:formulaRef>
                      </c:ext>
                    </c:extLst>
                    <c:strCache>
                      <c:ptCount val="7"/>
                      <c:pt idx="0">
                        <c:v>Low-Carbon
Build</c:v>
                      </c:pt>
                      <c:pt idx="1">
                        <c:v>Option 1</c:v>
                      </c:pt>
                      <c:pt idx="2">
                        <c:v>Option 2</c:v>
                      </c:pt>
                      <c:pt idx="3">
                        <c:v>Option 3</c:v>
                      </c:pt>
                      <c:pt idx="4">
                        <c:v>Option 4</c:v>
                      </c:pt>
                      <c:pt idx="5">
                        <c:v>Option 5</c:v>
                      </c:pt>
                      <c:pt idx="6">
                        <c:v>Option 6</c:v>
                      </c:pt>
                    </c:strCache>
                  </c:strRef>
                </c:cat>
                <c:val>
                  <c:numRef>
                    <c:extLst xmlns:c15="http://schemas.microsoft.com/office/drawing/2012/chart">
                      <c:ext xmlns:c15="http://schemas.microsoft.com/office/drawing/2012/chart" uri="{02D57815-91ED-43cb-92C2-25804820EDAC}">
                        <c15:formulaRef>
                          <c15:sqref>'Sheet1 (3)'!$E$6:$J$6</c15:sqref>
                        </c15:formulaRef>
                      </c:ext>
                    </c:extLst>
                    <c:numCache>
                      <c:formatCode>0.000%</c:formatCode>
                      <c:ptCount val="6"/>
                      <c:pt idx="0">
                        <c:v>-1.2227982817092368E-2</c:v>
                      </c:pt>
                      <c:pt idx="1">
                        <c:v>-1.173333244667925E-3</c:v>
                      </c:pt>
                      <c:pt idx="2">
                        <c:v>1.0465477315270983E-3</c:v>
                      </c:pt>
                      <c:pt idx="3">
                        <c:v>-0.44770392151043004</c:v>
                      </c:pt>
                      <c:pt idx="4">
                        <c:v>-1.7267793602562309E-2</c:v>
                      </c:pt>
                      <c:pt idx="5">
                        <c:v>8.7759253813241116E-3</c:v>
                      </c:pt>
                    </c:numCache>
                  </c:numRef>
                </c:val>
                <c:extLst xmlns:c15="http://schemas.microsoft.com/office/drawing/2012/chart">
                  <c:ext xmlns:c16="http://schemas.microsoft.com/office/drawing/2014/chart" uri="{C3380CC4-5D6E-409C-BE32-E72D297353CC}">
                    <c16:uniqueId val="{00000004-B0DD-4C09-88AF-278B3E8CE1CA}"/>
                  </c:ext>
                </c:extLst>
              </c15:ser>
            </c15:filteredBarSeries>
          </c:ext>
        </c:extLst>
      </c:barChart>
      <c:catAx>
        <c:axId val="920507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20502728"/>
        <c:crosses val="autoZero"/>
        <c:auto val="1"/>
        <c:lblAlgn val="ctr"/>
        <c:lblOffset val="100"/>
        <c:noMultiLvlLbl val="0"/>
      </c:catAx>
      <c:valAx>
        <c:axId val="920502728"/>
        <c:scaling>
          <c:orientation val="minMax"/>
          <c:max val="160"/>
        </c:scaling>
        <c:delete val="0"/>
        <c:axPos val="l"/>
        <c:title>
          <c:tx>
            <c:rich>
              <a:bodyPr rot="-54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r>
                  <a:rPr lang="en-US"/>
                  <a:t>Total Carbon Emissions</a:t>
                </a:r>
              </a:p>
              <a:p>
                <a:pPr>
                  <a:defRPr/>
                </a:pPr>
                <a:r>
                  <a:rPr lang="en-US"/>
                  <a:t>(</a:t>
                </a:r>
                <a:r>
                  <a:rPr lang="en-US" err="1"/>
                  <a:t>Tonnes</a:t>
                </a:r>
                <a:r>
                  <a:rPr lang="en-US"/>
                  <a:t>)</a:t>
                </a:r>
              </a:p>
            </c:rich>
          </c:tx>
          <c:layout>
            <c:manualLayout>
              <c:xMode val="edge"/>
              <c:yMode val="edge"/>
              <c:x val="1.0320087464313499E-3"/>
              <c:y val="0.13055890212879556"/>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20507648"/>
        <c:crosses val="autoZero"/>
        <c:crossBetween val="between"/>
        <c:majorUnit val="40"/>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withinLinear" id="19">
  <a:schemeClr val="accent6"/>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37_40FD2E76.xml><?xml version="1.0" encoding="utf-8"?>
<p188:cmLst xmlns:a="http://schemas.openxmlformats.org/drawingml/2006/main" xmlns:r="http://schemas.openxmlformats.org/officeDocument/2006/relationships" xmlns:p188="http://schemas.microsoft.com/office/powerpoint/2018/8/main">
  <p188:cm id="{89A5E4A8-83C3-4D79-B842-AEDAAE2AB33A}" authorId="{2A555345-CCF5-D1E8-0148-5639E91A8C71}" status="resolved" created="2021-11-30T17:12:01.722">
    <ac:deMkLst xmlns:ac="http://schemas.microsoft.com/office/drawing/2013/main/command">
      <pc:docMk xmlns:pc="http://schemas.microsoft.com/office/powerpoint/2013/main/command"/>
      <pc:sldMk xmlns:pc="http://schemas.microsoft.com/office/powerpoint/2013/main/command" cId="1090334326" sldId="311"/>
      <ac:graphicFrameMk id="13" creationId="{9BBD79AB-E482-4F29-8F8D-B97947BEB2E2}"/>
    </ac:deMkLst>
    <p188:txBody>
      <a:bodyPr/>
      <a:lstStyle/>
      <a:p>
        <a:r>
          <a:rPr lang="en-US"/>
          <a:t>change titles and make total carbon into total carbon emissions</a:t>
        </a:r>
      </a:p>
    </p188:txBody>
  </p188:cm>
</p188:cmLst>
</file>

<file path=ppt/comments/modernComment_16C_68637B5C.xml><?xml version="1.0" encoding="utf-8"?>
<p188:cmLst xmlns:a="http://schemas.openxmlformats.org/drawingml/2006/main" xmlns:r="http://schemas.openxmlformats.org/officeDocument/2006/relationships" xmlns:p188="http://schemas.microsoft.com/office/powerpoint/2018/8/main">
  <p188:cm id="{9C664948-E2F2-4E06-AEA0-6BC253F5FE9C}" authorId="{F58C1736-945A-CD1F-4830-1C9126342CEF}" created="2021-11-30T16:38:46.312">
    <ac:deMkLst xmlns:ac="http://schemas.microsoft.com/office/drawing/2013/main/command">
      <pc:docMk xmlns:pc="http://schemas.microsoft.com/office/powerpoint/2013/main/command"/>
      <pc:sldMk xmlns:pc="http://schemas.microsoft.com/office/powerpoint/2013/main/command" cId="1751350108" sldId="364"/>
      <ac:picMk id="4" creationId="{84428DBD-1BC7-44DD-8B3C-BA3FD24247B8}"/>
    </ac:deMkLst>
    <p188:txBody>
      <a:bodyPr/>
      <a:lstStyle/>
      <a:p>
        <a:r>
          <a:rPr lang="en-US"/>
          <a:t>"electricity production plant"</a:t>
        </a:r>
      </a:p>
    </p188:txBody>
  </p188:cm>
</p188:cmLst>
</file>

<file path=ppt/comments/modernComment_171_FAA137BF.xml><?xml version="1.0" encoding="utf-8"?>
<p188:cmLst xmlns:a="http://schemas.openxmlformats.org/drawingml/2006/main" xmlns:r="http://schemas.openxmlformats.org/officeDocument/2006/relationships" xmlns:p188="http://schemas.microsoft.com/office/powerpoint/2018/8/main">
  <p188:cm id="{DDDC8C82-7EFC-0A46-B58B-F068C5B2936B}" authorId="{4EF8B60B-6B94-63DA-C354-B18B47C6A75F}" created="2021-12-01T03:12:51.896">
    <ac:deMkLst xmlns:ac="http://schemas.microsoft.com/office/drawing/2013/main/command">
      <pc:docMk xmlns:pc="http://schemas.microsoft.com/office/powerpoint/2013/main/command"/>
      <pc:sldMk xmlns:pc="http://schemas.microsoft.com/office/powerpoint/2013/main/command" cId="4204869567" sldId="369"/>
      <ac:grpSpMk id="5" creationId="{84A62C0A-3105-4AE4-A0A3-4C396A078322}"/>
    </ac:deMkLst>
    <p188:txBody>
      <a:bodyPr/>
      <a:lstStyle/>
      <a:p>
        <a:r>
          <a:rPr lang="en-US"/>
          <a:t>is this necessary? we’re just comparing to base case after all</a:t>
        </a:r>
      </a:p>
    </p188:txBody>
  </p188:cm>
</p188:cmLst>
</file>

<file path=ppt/comments/modernComment_176_7E5A3DD4.xml><?xml version="1.0" encoding="utf-8"?>
<p188:cmLst xmlns:a="http://schemas.openxmlformats.org/drawingml/2006/main" xmlns:r="http://schemas.openxmlformats.org/officeDocument/2006/relationships" xmlns:p188="http://schemas.microsoft.com/office/powerpoint/2018/8/main">
  <p188:cm id="{52CE2A36-1658-2F4F-A252-611CF3716D9F}" authorId="{1A0E6145-CFD5-2401-450F-F60C9409EB5E}" created="2021-11-29T16:14:27.808">
    <ac:deMkLst xmlns:ac="http://schemas.microsoft.com/office/drawing/2013/main/command">
      <pc:docMk xmlns:pc="http://schemas.microsoft.com/office/powerpoint/2013/main/command"/>
      <pc:sldMk xmlns:pc="http://schemas.microsoft.com/office/powerpoint/2013/main/command" cId="2119843284" sldId="374"/>
      <ac:spMk id="2" creationId="{61A8215B-88DC-4CDD-844F-6800EEE3F4C1}"/>
    </ac:deMkLst>
    <p188:txBody>
      <a:bodyPr/>
      <a:lstStyle/>
      <a:p>
        <a:r>
          <a:rPr lang="en-US"/>
          <a:t>Put these all at the front - Heun</a:t>
        </a:r>
      </a:p>
    </p188:txBody>
  </p188:cm>
</p188:cmLst>
</file>

<file path=ppt/comments/modernComment_177_7924F4C4.xml><?xml version="1.0" encoding="utf-8"?>
<p188:cmLst xmlns:a="http://schemas.openxmlformats.org/drawingml/2006/main" xmlns:r="http://schemas.openxmlformats.org/officeDocument/2006/relationships" xmlns:p188="http://schemas.microsoft.com/office/powerpoint/2018/8/main">
  <p188:cm id="{18A690A9-0646-4912-8980-1B58EBC2BF38}" authorId="{2A555345-CCF5-D1E8-0148-5639E91A8C71}" created="2021-11-30T16:48:46.404">
    <ac:deMkLst xmlns:ac="http://schemas.microsoft.com/office/drawing/2013/main/command">
      <pc:docMk xmlns:pc="http://schemas.microsoft.com/office/powerpoint/2013/main/command"/>
      <pc:sldMk xmlns:pc="http://schemas.microsoft.com/office/powerpoint/2013/main/command" cId="2032465092" sldId="375"/>
      <ac:picMk id="17" creationId="{E49FC734-A1F3-445E-83AD-3E89CB098A54}"/>
    </ac:deMkLst>
    <p188:txBody>
      <a:bodyPr/>
      <a:lstStyle/>
      <a:p>
        <a:r>
          <a:rPr lang="en-US"/>
          <a:t>make sure you're using the same symbols</a:t>
        </a:r>
      </a:p>
    </p188:txBody>
  </p188:cm>
</p188:cmLst>
</file>

<file path=ppt/comments/modernComment_17D_EC35CF78.xml><?xml version="1.0" encoding="utf-8"?>
<p188:cmLst xmlns:a="http://schemas.openxmlformats.org/drawingml/2006/main" xmlns:r="http://schemas.openxmlformats.org/officeDocument/2006/relationships" xmlns:p188="http://schemas.microsoft.com/office/powerpoint/2018/8/main">
  <p188:cm id="{35F7E4CE-F128-4A31-9BEC-7A88CBD52452}" authorId="{F58C1736-945A-CD1F-4830-1C9126342CEF}" created="2021-11-30T16:44:26.849">
    <ac:deMkLst xmlns:ac="http://schemas.microsoft.com/office/drawing/2013/main/command">
      <pc:docMk xmlns:pc="http://schemas.microsoft.com/office/powerpoint/2013/main/command"/>
      <pc:sldMk xmlns:pc="http://schemas.microsoft.com/office/powerpoint/2013/main/command" cId="3962949496" sldId="381"/>
      <ac:picMk id="1028" creationId="{6C9AC24D-1B8D-4789-91F8-49416F85F5DD}"/>
    </ac:deMkLst>
    <p188:txBody>
      <a:bodyPr/>
      <a:lstStyle/>
      <a:p>
        <a:r>
          <a:rPr lang="en-US"/>
          <a:t>Animate these</a:t>
        </a:r>
      </a:p>
    </p188:txBody>
  </p188:cm>
</p188:cmLst>
</file>

<file path=ppt/comments/modernComment_17E_AAF9D1A9.xml><?xml version="1.0" encoding="utf-8"?>
<p188:cmLst xmlns:a="http://schemas.openxmlformats.org/drawingml/2006/main" xmlns:r="http://schemas.openxmlformats.org/officeDocument/2006/relationships" xmlns:p188="http://schemas.microsoft.com/office/powerpoint/2018/8/main">
  <p188:cm id="{DAAF69C2-31B6-4A4B-A329-2A23DDE28B0D}" authorId="{F58C1736-945A-CD1F-4830-1C9126342CEF}" created="2021-11-30T16:53:07.735">
    <pc:sldMkLst xmlns:pc="http://schemas.microsoft.com/office/powerpoint/2013/main/command">
      <pc:docMk/>
      <pc:sldMk cId="2868498857" sldId="382"/>
    </pc:sldMkLst>
    <p188:txBody>
      <a:bodyPr/>
      <a:lstStyle/>
      <a:p>
        <a:r>
          <a:rPr lang="en-US"/>
          <a:t>Given animation </a:t>
        </a:r>
      </a:p>
    </p188:txBody>
  </p188:cm>
  <p188:cm id="{FB891C13-A87F-4587-95E8-14F9E16A1110}" authorId="{2A555345-CCF5-D1E8-0148-5639E91A8C71}" created="2021-11-30T16:54:40.628">
    <ac:deMkLst xmlns:ac="http://schemas.microsoft.com/office/drawing/2013/main/command">
      <pc:docMk xmlns:pc="http://schemas.microsoft.com/office/powerpoint/2013/main/command"/>
      <pc:sldMk xmlns:pc="http://schemas.microsoft.com/office/powerpoint/2013/main/command" cId="2868498857" sldId="382"/>
      <ac:graphicFrameMk id="19" creationId="{E5D8936B-1E54-40A2-B7C3-BD600F328484}"/>
    </ac:deMkLst>
    <p188:txBody>
      <a:bodyPr/>
      <a:lstStyle/>
      <a:p>
        <a:r>
          <a:rPr lang="en-US"/>
          <a:t>make it embodied carbon comparrison and change case study to base case (london)</a:t>
        </a:r>
      </a:p>
    </p188:txBody>
  </p188:cm>
</p188:cmLst>
</file>

<file path=ppt/comments/modernComment_181_AE696227.xml><?xml version="1.0" encoding="utf-8"?>
<p188:cmLst xmlns:a="http://schemas.openxmlformats.org/drawingml/2006/main" xmlns:r="http://schemas.openxmlformats.org/officeDocument/2006/relationships" xmlns:p188="http://schemas.microsoft.com/office/powerpoint/2018/8/main">
  <p188:cm id="{A7DF930F-3E1A-4B08-9C9B-84AB99FC9D99}" authorId="{F58C1736-945A-CD1F-4830-1C9126342CEF}" status="resolved" created="2021-11-30T17:03:30.388">
    <ac:deMkLst xmlns:ac="http://schemas.microsoft.com/office/drawing/2013/main/command">
      <pc:docMk xmlns:pc="http://schemas.microsoft.com/office/powerpoint/2013/main/command"/>
      <pc:sldMk xmlns:pc="http://schemas.microsoft.com/office/powerpoint/2013/main/command" cId="2926141991" sldId="385"/>
      <ac:graphicFrameMk id="13" creationId="{B79BA975-813C-460F-9D84-DF34C897464D}"/>
    </ac:deMkLst>
    <p188:txBody>
      <a:bodyPr/>
      <a:lstStyle/>
      <a:p>
        <a:r>
          <a:rPr lang="en-US"/>
          <a:t>animated percent reduction</a:t>
        </a:r>
      </a:p>
    </p188:txBody>
  </p188:cm>
</p188:cmLst>
</file>

<file path=ppt/comments/modernComment_183_3CBA7F07.xml><?xml version="1.0" encoding="utf-8"?>
<p188:cmLst xmlns:a="http://schemas.openxmlformats.org/drawingml/2006/main" xmlns:r="http://schemas.openxmlformats.org/officeDocument/2006/relationships" xmlns:p188="http://schemas.microsoft.com/office/powerpoint/2018/8/main">
  <p188:cm id="{7D29A1B1-E301-4579-BDC8-9CBCAE207B56}" authorId="{09C303F9-6C98-3052-24B4-50ACDD9388C2}" created="2021-11-30T19:33:49.544">
    <pc:sldMkLst xmlns:pc="http://schemas.microsoft.com/office/powerpoint/2013/main/command">
      <pc:docMk/>
      <pc:sldMk cId="1018855175" sldId="387"/>
    </pc:sldMkLst>
    <p188:replyLst>
      <p188:reply id="{3E1F323D-8EA6-467C-8F57-01537687F377}" authorId="{74BB481F-2F2F-E922-EA8A-00678C30DF58}" created="2021-11-30T22:38:46.167">
        <p188:txBody>
          <a:bodyPr/>
          <a:lstStyle/>
          <a:p>
            <a:r>
              <a:rPr lang="en-US"/>
              <a:t>[@William Terpstra] I fixed it so it matches the data</a:t>
            </a:r>
          </a:p>
        </p188:txBody>
      </p188:reply>
    </p188:replyLst>
    <p188:txBody>
      <a:bodyPr/>
      <a:lstStyle/>
      <a:p>
        <a:r>
          <a:rPr lang="en-US"/>
          <a:t>Do we still need to edit this slide to match Section B data?</a:t>
        </a:r>
      </a:p>
    </p188:txBody>
  </p188:cm>
</p188:cmLst>
</file>

<file path=ppt/comments/modernComment_18C_CC30A679.xml><?xml version="1.0" encoding="utf-8"?>
<p188:cmLst xmlns:a="http://schemas.openxmlformats.org/drawingml/2006/main" xmlns:r="http://schemas.openxmlformats.org/officeDocument/2006/relationships" xmlns:p188="http://schemas.microsoft.com/office/powerpoint/2018/8/main">
  <p188:cm id="{720DA706-B5FF-4EB5-B8CC-BB8DF676F2CF}" authorId="{F58C1736-945A-CD1F-4830-1C9126342CEF}" created="2021-11-30T17:08:14.597">
    <ac:deMkLst xmlns:ac="http://schemas.microsoft.com/office/drawing/2013/main/command">
      <pc:docMk xmlns:pc="http://schemas.microsoft.com/office/powerpoint/2013/main/command"/>
      <pc:sldMk xmlns:pc="http://schemas.microsoft.com/office/powerpoint/2013/main/command" cId="3425740409" sldId="396"/>
      <ac:graphicFrameMk id="6" creationId="{277159EB-7F15-4C50-8681-C595B08DC991}"/>
    </ac:deMkLst>
    <p188:replyLst>
      <p188:reply id="{FB0C42E8-AD7D-4FC2-A231-90D6FA24CB38}" authorId="{F58C1736-945A-CD1F-4830-1C9126342CEF}" created="2021-11-30T17:08:58.774">
        <p188:txBody>
          <a:bodyPr/>
          <a:lstStyle/>
          <a:p>
            <a:r>
              <a:rPr lang="en-US"/>
              <a:t>each item.. so multiple animations</a:t>
            </a:r>
          </a:p>
        </p188:txBody>
      </p188:reply>
    </p188:replyLst>
    <p188:txBody>
      <a:bodyPr/>
      <a:lstStyle/>
      <a:p>
        <a:r>
          <a:rPr lang="en-US"/>
          <a:t>animate how lighting decreased</a:t>
        </a:r>
      </a:p>
    </p188:txBody>
  </p188:cm>
</p188:cmLst>
</file>

<file path=ppt/comments/modernComment_18E_E3DA1C47.xml><?xml version="1.0" encoding="utf-8"?>
<p188:cmLst xmlns:a="http://schemas.openxmlformats.org/drawingml/2006/main" xmlns:r="http://schemas.openxmlformats.org/officeDocument/2006/relationships" xmlns:p188="http://schemas.microsoft.com/office/powerpoint/2018/8/main">
  <p188:cm id="{5FD3BFBE-3CFD-4859-B4A5-450EC34A9294}" authorId="{74BB481F-2F2F-E922-EA8A-00678C30DF58}" created="2021-11-30T22:43:17.235">
    <pc:sldMkLst xmlns:pc="http://schemas.microsoft.com/office/powerpoint/2013/main/command">
      <pc:docMk/>
      <pc:sldMk cId="3822722119" sldId="398"/>
    </pc:sldMkLst>
    <p188:txBody>
      <a:bodyPr/>
      <a:lstStyle/>
      <a:p>
        <a:r>
          <a:rPr lang="en-US"/>
          <a:t>Not sure if this is the kind of diagram we're looking for here</a:t>
        </a:r>
      </a:p>
    </p188:txBody>
  </p188:cm>
</p188:cmLst>
</file>

<file path=ppt/comments/modernComment_192_54E0E3C1.xml><?xml version="1.0" encoding="utf-8"?>
<p188:cmLst xmlns:a="http://schemas.openxmlformats.org/drawingml/2006/main" xmlns:r="http://schemas.openxmlformats.org/officeDocument/2006/relationships" xmlns:p188="http://schemas.microsoft.com/office/powerpoint/2018/8/main">
  <p188:cm id="{7A52B809-2B4E-43CE-9960-B10A7685E8BA}" authorId="{74BB481F-2F2F-E922-EA8A-00678C30DF58}" created="2021-11-30T22:43:35.997">
    <pc:sldMkLst xmlns:pc="http://schemas.microsoft.com/office/powerpoint/2013/main/command">
      <pc:docMk/>
      <pc:sldMk cId="1424024513" sldId="402"/>
    </pc:sldMkLst>
    <p188:txBody>
      <a:bodyPr/>
      <a:lstStyle/>
      <a:p>
        <a:r>
          <a:rPr lang="en-US"/>
          <a:t>not sure if this is the kind of diagram we're looking for on this slide</a:t>
        </a:r>
      </a:p>
    </p188:txBody>
  </p188:cm>
</p188:cmLst>
</file>

<file path=ppt/comments/modernComment_194_FF57AA2A.xml><?xml version="1.0" encoding="utf-8"?>
<p188:cmLst xmlns:a="http://schemas.openxmlformats.org/drawingml/2006/main" xmlns:r="http://schemas.openxmlformats.org/officeDocument/2006/relationships" xmlns:p188="http://schemas.microsoft.com/office/powerpoint/2018/8/main">
  <p188:cm id="{85F4DE8F-7C92-4603-BBDE-C10AA7A07BD2}" authorId="{F58C1736-945A-CD1F-4830-1C9126342CEF}" created="2021-11-30T16:53:07.735">
    <pc:sldMkLst xmlns:pc="http://schemas.microsoft.com/office/powerpoint/2013/main/command">
      <pc:docMk/>
      <pc:sldMk cId="2868498857" sldId="382"/>
    </pc:sldMkLst>
    <p188:txBody>
      <a:bodyPr/>
      <a:lstStyle/>
      <a:p>
        <a:r>
          <a:rPr lang="en-US"/>
          <a:t>Given animation </a:t>
        </a:r>
      </a:p>
    </p188:txBody>
  </p188:cm>
  <p188:cm id="{C2E60C08-4D66-4762-BC8E-C864F3ABCD62}" authorId="{2A555345-CCF5-D1E8-0148-5639E91A8C71}" created="2021-11-30T16:54:40.628">
    <ac:deMkLst xmlns:ac="http://schemas.microsoft.com/office/drawing/2013/main/command">
      <pc:docMk xmlns:pc="http://schemas.microsoft.com/office/powerpoint/2013/main/command"/>
      <pc:sldMk xmlns:pc="http://schemas.microsoft.com/office/powerpoint/2013/main/command" cId="2868498857" sldId="382"/>
      <ac:graphicFrameMk id="19" creationId="{E5D8936B-1E54-40A2-B7C3-BD600F328484}"/>
    </ac:deMkLst>
    <p188:txBody>
      <a:bodyPr/>
      <a:lstStyle/>
      <a:p>
        <a:r>
          <a:rPr lang="en-US"/>
          <a:t>make it embodied carbon comparrison and change case study to base case (london)</a:t>
        </a:r>
      </a:p>
    </p188:txBody>
  </p188:cm>
</p188:cmLst>
</file>

<file path=ppt/comments/modernComment_199_31E61BBD.xml><?xml version="1.0" encoding="utf-8"?>
<p188:cmLst xmlns:a="http://schemas.openxmlformats.org/drawingml/2006/main" xmlns:r="http://schemas.openxmlformats.org/officeDocument/2006/relationships" xmlns:p188="http://schemas.microsoft.com/office/powerpoint/2018/8/main">
  <p188:cm id="{C90BF054-C8F5-43C0-8B30-324048823ED2}" authorId="{F58C1736-945A-CD1F-4830-1C9126342CEF}" created="2021-11-30T16:53:07.735">
    <pc:sldMkLst xmlns:pc="http://schemas.microsoft.com/office/powerpoint/2013/main/command">
      <pc:docMk/>
      <pc:sldMk cId="2868498857" sldId="382"/>
    </pc:sldMkLst>
    <p188:txBody>
      <a:bodyPr/>
      <a:lstStyle/>
      <a:p>
        <a:r>
          <a:rPr lang="en-US"/>
          <a:t>Given animation </a:t>
        </a:r>
      </a:p>
    </p188:txBody>
  </p188:cm>
  <p188:cm id="{B418C5E9-79E1-4B55-8B1E-4D5838028EFA}" authorId="{2A555345-CCF5-D1E8-0148-5639E91A8C71}" created="2021-11-30T16:54:40.628">
    <ac:deMkLst xmlns:ac="http://schemas.microsoft.com/office/drawing/2013/main/command">
      <pc:docMk xmlns:pc="http://schemas.microsoft.com/office/powerpoint/2013/main/command"/>
      <pc:sldMk xmlns:pc="http://schemas.microsoft.com/office/powerpoint/2013/main/command" cId="2868498857" sldId="382"/>
      <ac:graphicFrameMk id="19" creationId="{E5D8936B-1E54-40A2-B7C3-BD600F328484}"/>
    </ac:deMkLst>
    <p188:txBody>
      <a:bodyPr/>
      <a:lstStyle/>
      <a:p>
        <a:r>
          <a:rPr lang="en-US"/>
          <a:t>make it embodied carbon comparrison and change case study to base case (london)</a:t>
        </a:r>
      </a:p>
    </p188:txBody>
  </p188:cm>
</p188:cmLst>
</file>

<file path=ppt/comments/modernComment_19B_7B188B6C.xml><?xml version="1.0" encoding="utf-8"?>
<p188:cmLst xmlns:a="http://schemas.openxmlformats.org/drawingml/2006/main" xmlns:r="http://schemas.openxmlformats.org/officeDocument/2006/relationships" xmlns:p188="http://schemas.microsoft.com/office/powerpoint/2018/8/main">
  <p188:cm id="{DB98A100-5340-40F4-AC55-519DFCD87D9D}" authorId="{F58C1736-945A-CD1F-4830-1C9126342CEF}" created="2021-11-30T16:44:26.849">
    <ac:deMkLst xmlns:ac="http://schemas.microsoft.com/office/drawing/2013/main/command">
      <pc:docMk xmlns:pc="http://schemas.microsoft.com/office/powerpoint/2013/main/command"/>
      <pc:sldMk xmlns:pc="http://schemas.microsoft.com/office/powerpoint/2013/main/command" cId="2065206124" sldId="411"/>
      <ac:picMk id="1028" creationId="{6C9AC24D-1B8D-4789-91F8-49416F85F5DD}"/>
    </ac:deMkLst>
    <p188:txBody>
      <a:bodyPr/>
      <a:lstStyle/>
      <a:p>
        <a:r>
          <a:rPr lang="en-US"/>
          <a:t>Animate these</a:t>
        </a:r>
      </a:p>
    </p188:txBody>
  </p188:cm>
</p188:cmLst>
</file>

<file path=ppt/comments/modernComment_19D_55D0CEC7.xml><?xml version="1.0" encoding="utf-8"?>
<p188:cmLst xmlns:a="http://schemas.openxmlformats.org/drawingml/2006/main" xmlns:r="http://schemas.openxmlformats.org/officeDocument/2006/relationships" xmlns:p188="http://schemas.microsoft.com/office/powerpoint/2018/8/main">
  <p188:cm id="{A2B38162-A68E-D64E-B22E-371AED16512A}" authorId="{09C303F9-6C98-3052-24B4-50ACDD9388C2}" created="2021-11-30T19:33:49.544">
    <pc:sldMkLst xmlns:pc="http://schemas.microsoft.com/office/powerpoint/2013/main/command">
      <pc:docMk/>
      <pc:sldMk cId="1018855175" sldId="387"/>
    </pc:sldMkLst>
    <p188:replyLst>
      <p188:reply id="{3E1F323D-8EA6-467C-8F57-01537687F377}" authorId="{74BB481F-2F2F-E922-EA8A-00678C30DF58}" created="2021-11-30T22:38:46.167">
        <p188:txBody>
          <a:bodyPr/>
          <a:lstStyle/>
          <a:p>
            <a:r>
              <a:rPr lang="en-US"/>
              <a:t>[@William Terpstra] I fixed it so it matches the data</a:t>
            </a:r>
          </a:p>
        </p188:txBody>
      </p188:reply>
    </p188:replyLst>
    <p188:txBody>
      <a:bodyPr/>
      <a:lstStyle/>
      <a:p>
        <a:r>
          <a:rPr lang="en-US"/>
          <a:t>Do we still need to edit this slide to match Section B data?</a:t>
        </a:r>
      </a:p>
    </p188:txBody>
  </p188:cm>
</p188:cmLst>
</file>

<file path=ppt/comments/modernComment_1A4_75718E4C.xml><?xml version="1.0" encoding="utf-8"?>
<p188:cmLst xmlns:a="http://schemas.openxmlformats.org/drawingml/2006/main" xmlns:r="http://schemas.openxmlformats.org/officeDocument/2006/relationships" xmlns:p188="http://schemas.microsoft.com/office/powerpoint/2018/8/main">
  <p188:cm id="{2D18E0CB-DB29-3346-9306-896B2E1A8E67}" authorId="{09C303F9-6C98-3052-24B4-50ACDD9388C2}" created="2021-11-30T19:33:49.544">
    <pc:sldMkLst xmlns:pc="http://schemas.microsoft.com/office/powerpoint/2013/main/command">
      <pc:docMk/>
      <pc:sldMk cId="1018855175" sldId="387"/>
    </pc:sldMkLst>
    <p188:replyLst>
      <p188:reply id="{3E1F323D-8EA6-467C-8F57-01537687F377}" authorId="{74BB481F-2F2F-E922-EA8A-00678C30DF58}" created="2021-11-30T22:38:46.167">
        <p188:txBody>
          <a:bodyPr/>
          <a:lstStyle/>
          <a:p>
            <a:r>
              <a:rPr lang="en-US"/>
              <a:t>[@William Terpstra] I fixed it so it matches the data</a:t>
            </a:r>
          </a:p>
        </p188:txBody>
      </p188:reply>
    </p188:replyLst>
    <p188:txBody>
      <a:bodyPr/>
      <a:lstStyle/>
      <a:p>
        <a:r>
          <a:rPr lang="en-US"/>
          <a:t>Do we still need to edit this slide to match Section B data?</a:t>
        </a:r>
      </a:p>
    </p188:txBody>
  </p188:cm>
</p188:cmLst>
</file>

<file path=ppt/comments/modernComment_1A5_3398E92E.xml><?xml version="1.0" encoding="utf-8"?>
<p188:cmLst xmlns:a="http://schemas.openxmlformats.org/drawingml/2006/main" xmlns:r="http://schemas.openxmlformats.org/officeDocument/2006/relationships" xmlns:p188="http://schemas.microsoft.com/office/powerpoint/2018/8/main">
  <p188:cm id="{3F8F057B-6974-4896-830D-B748573BD0B5}" authorId="{F58C1736-945A-CD1F-4830-1C9126342CEF}" created="2021-11-30T16:44:26.849">
    <ac:deMkLst xmlns:ac="http://schemas.microsoft.com/office/drawing/2013/main/command">
      <pc:docMk xmlns:pc="http://schemas.microsoft.com/office/powerpoint/2013/main/command"/>
      <pc:sldMk xmlns:pc="http://schemas.microsoft.com/office/powerpoint/2013/main/command" cId="2065206124" sldId="411"/>
      <ac:picMk id="1028" creationId="{6C9AC24D-1B8D-4789-91F8-49416F85F5DD}"/>
    </ac:deMkLst>
    <p188:txBody>
      <a:bodyPr/>
      <a:lstStyle/>
      <a:p>
        <a:r>
          <a:rPr lang="en-US"/>
          <a:t>Animate these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26833" cy="465797"/>
          </a:xfrm>
          <a:prstGeom prst="rect">
            <a:avLst/>
          </a:prstGeom>
        </p:spPr>
        <p:txBody>
          <a:bodyPr vert="horz" lIns="92959" tIns="46479" rIns="92959" bIns="46479" rtlCol="0"/>
          <a:lstStyle>
            <a:lvl1pPr algn="l">
              <a:defRPr sz="1200"/>
            </a:lvl1pPr>
          </a:lstStyle>
          <a:p>
            <a:endParaRPr lang="en-US"/>
          </a:p>
        </p:txBody>
      </p:sp>
      <p:sp>
        <p:nvSpPr>
          <p:cNvPr id="3" name="Date Placeholder 2"/>
          <p:cNvSpPr>
            <a:spLocks noGrp="1"/>
          </p:cNvSpPr>
          <p:nvPr>
            <p:ph type="dt" idx="1"/>
          </p:nvPr>
        </p:nvSpPr>
        <p:spPr>
          <a:xfrm>
            <a:off x="3956553" y="1"/>
            <a:ext cx="3026833" cy="465797"/>
          </a:xfrm>
          <a:prstGeom prst="rect">
            <a:avLst/>
          </a:prstGeom>
        </p:spPr>
        <p:txBody>
          <a:bodyPr vert="horz" lIns="92959" tIns="46479" rIns="92959" bIns="46479" rtlCol="0"/>
          <a:lstStyle>
            <a:lvl1pPr algn="r">
              <a:defRPr sz="1200"/>
            </a:lvl1pPr>
          </a:lstStyle>
          <a:p>
            <a:fld id="{383BC36A-711D-4A07-B58C-28D722B2C461}" type="datetimeFigureOut">
              <a:rPr lang="en-US"/>
              <a:t>12/11/2021</a:t>
            </a:fld>
            <a:endParaRPr lang="en-US"/>
          </a:p>
        </p:txBody>
      </p:sp>
      <p:sp>
        <p:nvSpPr>
          <p:cNvPr id="4" name="Slide Image Placeholder 3"/>
          <p:cNvSpPr>
            <a:spLocks noGrp="1" noRot="1" noChangeAspect="1"/>
          </p:cNvSpPr>
          <p:nvPr>
            <p:ph type="sldImg" idx="2"/>
          </p:nvPr>
        </p:nvSpPr>
        <p:spPr>
          <a:xfrm>
            <a:off x="708025" y="1160463"/>
            <a:ext cx="5568950" cy="3133725"/>
          </a:xfrm>
          <a:prstGeom prst="rect">
            <a:avLst/>
          </a:prstGeom>
          <a:noFill/>
          <a:ln w="12700">
            <a:solidFill>
              <a:prstClr val="black"/>
            </a:solidFill>
          </a:ln>
        </p:spPr>
        <p:txBody>
          <a:bodyPr vert="horz" lIns="92959" tIns="46479" rIns="92959" bIns="46479" rtlCol="0" anchor="ctr"/>
          <a:lstStyle/>
          <a:p>
            <a:endParaRPr lang="en-US"/>
          </a:p>
        </p:txBody>
      </p:sp>
      <p:sp>
        <p:nvSpPr>
          <p:cNvPr id="5" name="Notes Placeholder 4"/>
          <p:cNvSpPr>
            <a:spLocks noGrp="1"/>
          </p:cNvSpPr>
          <p:nvPr>
            <p:ph type="body" sz="quarter" idx="3"/>
          </p:nvPr>
        </p:nvSpPr>
        <p:spPr>
          <a:xfrm>
            <a:off x="698500" y="4467780"/>
            <a:ext cx="5588000" cy="3655458"/>
          </a:xfrm>
          <a:prstGeom prst="rect">
            <a:avLst/>
          </a:prstGeom>
        </p:spPr>
        <p:txBody>
          <a:bodyPr vert="horz" lIns="92959" tIns="46479" rIns="92959"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17906"/>
            <a:ext cx="3026833" cy="465796"/>
          </a:xfrm>
          <a:prstGeom prst="rect">
            <a:avLst/>
          </a:prstGeom>
        </p:spPr>
        <p:txBody>
          <a:bodyPr vert="horz" lIns="92959" tIns="46479" rIns="92959"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3" y="8817906"/>
            <a:ext cx="3026833" cy="465796"/>
          </a:xfrm>
          <a:prstGeom prst="rect">
            <a:avLst/>
          </a:prstGeom>
        </p:spPr>
        <p:txBody>
          <a:bodyPr vert="horz" lIns="92959" tIns="46479" rIns="92959" bIns="46479" rtlCol="0" anchor="b"/>
          <a:lstStyle>
            <a:lvl1pPr algn="r">
              <a:defRPr sz="1200"/>
            </a:lvl1pPr>
          </a:lstStyle>
          <a:p>
            <a:fld id="{4B5020A1-E049-4862-8A3C-2BC4478F1E10}" type="slidenum">
              <a:rPr lang="en-US"/>
              <a:t>‹#›</a:t>
            </a:fld>
            <a:endParaRPr lang="en-US"/>
          </a:p>
        </p:txBody>
      </p:sp>
    </p:spTree>
    <p:extLst>
      <p:ext uri="{BB962C8B-B14F-4D97-AF65-F5344CB8AC3E}">
        <p14:creationId xmlns:p14="http://schemas.microsoft.com/office/powerpoint/2010/main" val="167037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I am Duncan Waanders and this is the Low-Carbon Housing Project Seminar to present the work from this year’s Engr 333 class project.</a:t>
            </a:r>
          </a:p>
          <a:p>
            <a:endParaRPr lang="en-US"/>
          </a:p>
        </p:txBody>
      </p:sp>
      <p:sp>
        <p:nvSpPr>
          <p:cNvPr id="4" name="Slide Number Placeholder 3"/>
          <p:cNvSpPr>
            <a:spLocks noGrp="1"/>
          </p:cNvSpPr>
          <p:nvPr>
            <p:ph type="sldNum" sz="quarter" idx="5"/>
          </p:nvPr>
        </p:nvSpPr>
        <p:spPr/>
        <p:txBody>
          <a:bodyPr/>
          <a:lstStyle/>
          <a:p>
            <a:fld id="{4B5020A1-E049-4862-8A3C-2BC4478F1E10}" type="slidenum">
              <a:rPr lang="en-US" smtClean="0"/>
              <a:t>1</a:t>
            </a:fld>
            <a:endParaRPr lang="en-US"/>
          </a:p>
        </p:txBody>
      </p:sp>
    </p:spTree>
    <p:extLst>
      <p:ext uri="{BB962C8B-B14F-4D97-AF65-F5344CB8AC3E}">
        <p14:creationId xmlns:p14="http://schemas.microsoft.com/office/powerpoint/2010/main" val="2126937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may have guessed we were organized very similarly to a company.</a:t>
            </a:r>
          </a:p>
          <a:p>
            <a:endParaRPr lang="en-US"/>
          </a:p>
          <a:p>
            <a:r>
              <a:rPr lang="en-US"/>
              <a:t>Also like a company, we had numerous progress update presentations throughout the semester, where each group informed the others about their status versus schedule, work accomplished, current issues, and work planned. </a:t>
            </a:r>
          </a:p>
          <a:p>
            <a:r>
              <a:rPr lang="en-US"/>
              <a:t>Teams had the opportunity to learn from and help each other, while each student got a change to practice facilitating and presenting.</a:t>
            </a:r>
          </a:p>
          <a:p>
            <a:endParaRPr lang="en-US"/>
          </a:p>
          <a:p>
            <a:r>
              <a:rPr lang="en-US"/>
              <a:t>Furthering the company similarities, we also had a client and consultant.</a:t>
            </a:r>
          </a:p>
          <a:p>
            <a:r>
              <a:rPr lang="en-US"/>
              <a:t>We were blessed to have Mark </a:t>
            </a:r>
            <a:r>
              <a:rPr lang="en-US" err="1"/>
              <a:t>Ogland</a:t>
            </a:r>
            <a:r>
              <a:rPr lang="en-US"/>
              <a:t>-Hand be a habitat for humanity </a:t>
            </a:r>
            <a:r>
              <a:rPr lang="en-US" err="1"/>
              <a:t>reperesenative</a:t>
            </a:r>
            <a:r>
              <a:rPr lang="en-US"/>
              <a:t> for us throughout the semester. He provided us with information and set expectations. </a:t>
            </a:r>
          </a:p>
          <a:p>
            <a:r>
              <a:rPr lang="en-US"/>
              <a:t>Professor </a:t>
            </a:r>
            <a:r>
              <a:rPr lang="en-US" err="1"/>
              <a:t>Huen</a:t>
            </a:r>
            <a:r>
              <a:rPr lang="en-US"/>
              <a:t> acted as a consultant. We did our work complete independently, but he was always providing guidance and assistance when necessary.</a:t>
            </a:r>
          </a:p>
        </p:txBody>
      </p:sp>
      <p:sp>
        <p:nvSpPr>
          <p:cNvPr id="4" name="Slide Number Placeholder 3"/>
          <p:cNvSpPr>
            <a:spLocks noGrp="1"/>
          </p:cNvSpPr>
          <p:nvPr>
            <p:ph type="sldNum" sz="quarter" idx="5"/>
          </p:nvPr>
        </p:nvSpPr>
        <p:spPr/>
        <p:txBody>
          <a:bodyPr/>
          <a:lstStyle/>
          <a:p>
            <a:fld id="{4B5020A1-E049-4862-8A3C-2BC4478F1E10}" type="slidenum">
              <a:rPr lang="en-US" smtClean="0"/>
              <a:t>10</a:t>
            </a:fld>
            <a:endParaRPr lang="en-US"/>
          </a:p>
        </p:txBody>
      </p:sp>
    </p:spTree>
    <p:extLst>
      <p:ext uri="{BB962C8B-B14F-4D97-AF65-F5344CB8AC3E}">
        <p14:creationId xmlns:p14="http://schemas.microsoft.com/office/powerpoint/2010/main" val="2124481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little more information on the houses.</a:t>
            </a:r>
          </a:p>
          <a:p>
            <a:endParaRPr lang="en-US"/>
          </a:p>
          <a:p>
            <a:r>
              <a:rPr lang="en-US"/>
              <a:t>First, here is a place you likely heard of (click) Calvin University. Hopefully that helps you get your bearings.</a:t>
            </a:r>
          </a:p>
          <a:p>
            <a:endParaRPr lang="en-US"/>
          </a:p>
          <a:p>
            <a:r>
              <a:rPr lang="en-US"/>
              <a:t>Here is </a:t>
            </a:r>
            <a:r>
              <a:rPr lang="en-US" err="1"/>
              <a:t>Stolpe</a:t>
            </a:r>
            <a:r>
              <a:rPr lang="en-US"/>
              <a:t>, section A’s case study, and Here is Woolsey, section B’s case study.</a:t>
            </a:r>
          </a:p>
          <a:p>
            <a:r>
              <a:rPr lang="en-US"/>
              <a:t>Finally, here is London, the new low carbon build.</a:t>
            </a:r>
          </a:p>
          <a:p>
            <a:endParaRPr lang="en-US"/>
          </a:p>
          <a:p>
            <a:r>
              <a:rPr lang="en-US"/>
              <a:t>As you can see all of these houses are incredibly local and beneficial to our immediate area.</a:t>
            </a:r>
          </a:p>
          <a:p>
            <a:endParaRPr lang="en-US"/>
          </a:p>
        </p:txBody>
      </p:sp>
      <p:sp>
        <p:nvSpPr>
          <p:cNvPr id="4" name="Slide Number Placeholder 3"/>
          <p:cNvSpPr>
            <a:spLocks noGrp="1"/>
          </p:cNvSpPr>
          <p:nvPr>
            <p:ph type="sldNum" sz="quarter" idx="5"/>
          </p:nvPr>
        </p:nvSpPr>
        <p:spPr/>
        <p:txBody>
          <a:bodyPr/>
          <a:lstStyle/>
          <a:p>
            <a:fld id="{4B5020A1-E049-4862-8A3C-2BC4478F1E10}" type="slidenum">
              <a:rPr lang="en-US" smtClean="0"/>
              <a:t>11</a:t>
            </a:fld>
            <a:endParaRPr lang="en-US"/>
          </a:p>
        </p:txBody>
      </p:sp>
    </p:spTree>
    <p:extLst>
      <p:ext uri="{BB962C8B-B14F-4D97-AF65-F5344CB8AC3E}">
        <p14:creationId xmlns:p14="http://schemas.microsoft.com/office/powerpoint/2010/main" val="369215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talk a little about the differences between </a:t>
            </a:r>
            <a:r>
              <a:rPr lang="en-US" err="1"/>
              <a:t>Stople</a:t>
            </a:r>
            <a:r>
              <a:rPr lang="en-US"/>
              <a:t> and Woolsey.</a:t>
            </a:r>
          </a:p>
          <a:p>
            <a:endParaRPr lang="en-US"/>
          </a:p>
          <a:p>
            <a:r>
              <a:rPr lang="en-US"/>
              <a:t>Beyond different addresses and </a:t>
            </a:r>
            <a:r>
              <a:rPr lang="en-US" err="1"/>
              <a:t>assignement</a:t>
            </a:r>
            <a:r>
              <a:rPr lang="en-US"/>
              <a:t> to different class sections, the houses do not have too much different. The look incredibly similar.</a:t>
            </a:r>
          </a:p>
          <a:p>
            <a:endParaRPr lang="en-US"/>
          </a:p>
          <a:p>
            <a:r>
              <a:rPr lang="en-US"/>
              <a:t>Lets play a little bit of spot the difference.</a:t>
            </a:r>
          </a:p>
          <a:p>
            <a:r>
              <a:rPr lang="en-US"/>
              <a:t>You may notice that the house is a different slope</a:t>
            </a:r>
          </a:p>
          <a:p>
            <a:r>
              <a:rPr lang="en-US"/>
              <a:t>There is an additional window.</a:t>
            </a:r>
          </a:p>
          <a:p>
            <a:r>
              <a:rPr lang="en-US"/>
              <a:t>You may have guessed they were built in different years. </a:t>
            </a:r>
          </a:p>
          <a:p>
            <a:endParaRPr lang="en-US"/>
          </a:p>
          <a:p>
            <a:r>
              <a:rPr lang="en-US"/>
              <a:t>Ultimately the houses were incredibly similar, both have the same size of roughly 22 hundred square feet and both have similar appliances. </a:t>
            </a:r>
          </a:p>
          <a:p>
            <a:endParaRPr lang="en-US"/>
          </a:p>
          <a:p>
            <a:r>
              <a:rPr lang="en-US"/>
              <a:t>For the sake of this presentation, we will be focused on the Woolsey to limit the number of names and numbers flying around.</a:t>
            </a:r>
          </a:p>
        </p:txBody>
      </p:sp>
      <p:sp>
        <p:nvSpPr>
          <p:cNvPr id="4" name="Slide Number Placeholder 3"/>
          <p:cNvSpPr>
            <a:spLocks noGrp="1"/>
          </p:cNvSpPr>
          <p:nvPr>
            <p:ph type="sldNum" sz="quarter" idx="5"/>
          </p:nvPr>
        </p:nvSpPr>
        <p:spPr/>
        <p:txBody>
          <a:bodyPr/>
          <a:lstStyle/>
          <a:p>
            <a:fld id="{4B5020A1-E049-4862-8A3C-2BC4478F1E10}" type="slidenum">
              <a:rPr lang="en-US" smtClean="0"/>
              <a:t>12</a:t>
            </a:fld>
            <a:endParaRPr lang="en-US"/>
          </a:p>
        </p:txBody>
      </p:sp>
    </p:spTree>
    <p:extLst>
      <p:ext uri="{BB962C8B-B14F-4D97-AF65-F5344CB8AC3E}">
        <p14:creationId xmlns:p14="http://schemas.microsoft.com/office/powerpoint/2010/main" val="4033916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Speaking of names and numbers, here are some more conventions for the presentations.</a:t>
            </a:r>
          </a:p>
          <a:p>
            <a:endParaRPr lang="en-US"/>
          </a:p>
          <a:p>
            <a:r>
              <a:rPr lang="en-US"/>
              <a:t>Engineers love charts and we want them to be easily understood, so like in many things from Right hand rule to variable names, we will follow a simple convention. </a:t>
            </a:r>
          </a:p>
          <a:p>
            <a:endParaRPr lang="en-US"/>
          </a:p>
          <a:p>
            <a:r>
              <a:rPr lang="en-US"/>
              <a:t>Vertical bar charts like that on the left is about carbon emissions.</a:t>
            </a:r>
          </a:p>
          <a:p>
            <a:r>
              <a:rPr lang="en-US"/>
              <a:t>Horizontal bar charts like that on the right is about usage rates of utilities.</a:t>
            </a:r>
          </a:p>
          <a:p>
            <a:r>
              <a:rPr lang="en-US"/>
              <a:t>Simple enough? </a:t>
            </a:r>
          </a:p>
          <a:p>
            <a:endParaRPr lang="en-US"/>
          </a:p>
          <a:p>
            <a:r>
              <a:rPr lang="en-US"/>
              <a:t>Finally, unit convention. </a:t>
            </a:r>
          </a:p>
          <a:p>
            <a:r>
              <a:rPr lang="en-US"/>
              <a:t>We will express all numbers of carbon emissions in terms of metric </a:t>
            </a:r>
            <a:r>
              <a:rPr lang="en-US" err="1"/>
              <a:t>tonnes</a:t>
            </a:r>
            <a:r>
              <a:rPr lang="en-US"/>
              <a:t> often denoted as “</a:t>
            </a:r>
            <a:r>
              <a:rPr lang="en-US" err="1"/>
              <a:t>Tonnes</a:t>
            </a:r>
            <a:r>
              <a:rPr lang="en-US"/>
              <a:t>”. This is equivalent to 1000 kg and should not be confused with English tons which are 2 thousand pounds.</a:t>
            </a:r>
          </a:p>
          <a:p>
            <a:endParaRPr lang="en-US"/>
          </a:p>
          <a:p>
            <a:r>
              <a:rPr lang="en-US"/>
              <a:t>Got it?</a:t>
            </a:r>
          </a:p>
        </p:txBody>
      </p:sp>
      <p:sp>
        <p:nvSpPr>
          <p:cNvPr id="4" name="Slide Number Placeholder 3"/>
          <p:cNvSpPr>
            <a:spLocks noGrp="1"/>
          </p:cNvSpPr>
          <p:nvPr>
            <p:ph type="sldNum" sz="quarter" idx="5"/>
          </p:nvPr>
        </p:nvSpPr>
        <p:spPr/>
        <p:txBody>
          <a:bodyPr/>
          <a:lstStyle/>
          <a:p>
            <a:fld id="{4B5020A1-E049-4862-8A3C-2BC4478F1E10}" type="slidenum">
              <a:rPr lang="en-US" smtClean="0"/>
              <a:t>13</a:t>
            </a:fld>
            <a:endParaRPr lang="en-US"/>
          </a:p>
        </p:txBody>
      </p:sp>
    </p:spTree>
    <p:extLst>
      <p:ext uri="{BB962C8B-B14F-4D97-AF65-F5344CB8AC3E}">
        <p14:creationId xmlns:p14="http://schemas.microsoft.com/office/powerpoint/2010/main" val="2287485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sections studied the low-carbon build house located on London street.</a:t>
            </a:r>
          </a:p>
          <a:p>
            <a:endParaRPr lang="en-US"/>
          </a:p>
          <a:p>
            <a:r>
              <a:rPr lang="en-US"/>
              <a:t>This house, will still like the case study houses, has some influential differences.</a:t>
            </a:r>
          </a:p>
          <a:p>
            <a:endParaRPr lang="en-US"/>
          </a:p>
          <a:p>
            <a:r>
              <a:rPr lang="en-US"/>
              <a:t>First, instead of pouring concrete for the foundation, it used prefabricated insulated concrete forms.  This required higher embodied carbon but also was more thermally insulating.</a:t>
            </a:r>
          </a:p>
          <a:p>
            <a:endParaRPr lang="en-US"/>
          </a:p>
          <a:p>
            <a:r>
              <a:rPr lang="en-US"/>
              <a:t>The big change between the houses was that this house is all electric. This means that the house does not use natural gas or other fuel source but relies strictly on electricity. This affects numerous appliances, but mainly affects the heat pump and water heater. The heat pump works to replace the furnace. Instead of generating heat by burning fuel, the heat pump pulls heat from outside air to warm the house much like how an air conditioner pulls heat from inside air to cool the house. Basically, think AC unit installed backwards. The water heater uses the same concept.</a:t>
            </a:r>
          </a:p>
        </p:txBody>
      </p:sp>
      <p:sp>
        <p:nvSpPr>
          <p:cNvPr id="4" name="Slide Number Placeholder 3"/>
          <p:cNvSpPr>
            <a:spLocks noGrp="1"/>
          </p:cNvSpPr>
          <p:nvPr>
            <p:ph type="sldNum" sz="quarter" idx="5"/>
          </p:nvPr>
        </p:nvSpPr>
        <p:spPr/>
        <p:txBody>
          <a:bodyPr/>
          <a:lstStyle/>
          <a:p>
            <a:fld id="{4B5020A1-E049-4862-8A3C-2BC4478F1E10}" type="slidenum">
              <a:rPr lang="en-US" smtClean="0"/>
              <a:t>14</a:t>
            </a:fld>
            <a:endParaRPr lang="en-US"/>
          </a:p>
        </p:txBody>
      </p:sp>
    </p:spTree>
    <p:extLst>
      <p:ext uri="{BB962C8B-B14F-4D97-AF65-F5344CB8AC3E}">
        <p14:creationId xmlns:p14="http://schemas.microsoft.com/office/powerpoint/2010/main" val="1026936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conclude my section with something to demonstrate Habitat’s speed. </a:t>
            </a:r>
          </a:p>
          <a:p>
            <a:endParaRPr lang="en-US"/>
          </a:p>
          <a:p>
            <a:r>
              <a:rPr lang="en-US"/>
              <a:t>We had the opportunity to do a site visit at the start of the semester and saw a plot with little more than a foundation.</a:t>
            </a:r>
          </a:p>
          <a:p>
            <a:r>
              <a:rPr lang="en-US"/>
              <a:t>Two months later some of the class returned for a volunteer day and saw an almost completed house.</a:t>
            </a:r>
          </a:p>
          <a:p>
            <a:endParaRPr lang="en-US"/>
          </a:p>
          <a:p>
            <a:r>
              <a:rPr lang="en-US"/>
              <a:t>Before we dive into the analysis teams, remember that this a house to help those who need one. Beyond that, Habitat is working to protect our planet and all of us. We really appreciated this real service-learning opportunity.</a:t>
            </a:r>
          </a:p>
          <a:p>
            <a:endParaRPr lang="en-US"/>
          </a:p>
          <a:p>
            <a:r>
              <a:rPr lang="en-US"/>
              <a:t>Now I will hand it over to Annika for the analysis team part.</a:t>
            </a:r>
          </a:p>
        </p:txBody>
      </p:sp>
      <p:sp>
        <p:nvSpPr>
          <p:cNvPr id="4" name="Slide Number Placeholder 3"/>
          <p:cNvSpPr>
            <a:spLocks noGrp="1"/>
          </p:cNvSpPr>
          <p:nvPr>
            <p:ph type="sldNum" sz="quarter" idx="5"/>
          </p:nvPr>
        </p:nvSpPr>
        <p:spPr/>
        <p:txBody>
          <a:bodyPr/>
          <a:lstStyle/>
          <a:p>
            <a:fld id="{4B5020A1-E049-4862-8A3C-2BC4478F1E10}" type="slidenum">
              <a:rPr lang="en-US" smtClean="0"/>
              <a:t>15</a:t>
            </a:fld>
            <a:endParaRPr lang="en-US"/>
          </a:p>
        </p:txBody>
      </p:sp>
    </p:spTree>
    <p:extLst>
      <p:ext uri="{BB962C8B-B14F-4D97-AF65-F5344CB8AC3E}">
        <p14:creationId xmlns:p14="http://schemas.microsoft.com/office/powerpoint/2010/main" val="2547675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5020A1-E049-4862-8A3C-2BC4478F1E10}" type="slidenum">
              <a:rPr lang="en-US" smtClean="0"/>
              <a:t>16</a:t>
            </a:fld>
            <a:endParaRPr lang="en-US"/>
          </a:p>
        </p:txBody>
      </p:sp>
    </p:spTree>
    <p:extLst>
      <p:ext uri="{BB962C8B-B14F-4D97-AF65-F5344CB8AC3E}">
        <p14:creationId xmlns:p14="http://schemas.microsoft.com/office/powerpoint/2010/main" val="1023374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5020A1-E049-4862-8A3C-2BC4478F1E10}" type="slidenum">
              <a:rPr lang="en-US" smtClean="0"/>
              <a:t>20</a:t>
            </a:fld>
            <a:endParaRPr lang="en-US"/>
          </a:p>
        </p:txBody>
      </p:sp>
    </p:spTree>
    <p:extLst>
      <p:ext uri="{BB962C8B-B14F-4D97-AF65-F5344CB8AC3E}">
        <p14:creationId xmlns:p14="http://schemas.microsoft.com/office/powerpoint/2010/main" val="3452664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5020A1-E049-4862-8A3C-2BC4478F1E10}" type="slidenum">
              <a:rPr lang="en-US" smtClean="0"/>
              <a:t>21</a:t>
            </a:fld>
            <a:endParaRPr lang="en-US"/>
          </a:p>
        </p:txBody>
      </p:sp>
    </p:spTree>
    <p:extLst>
      <p:ext uri="{BB962C8B-B14F-4D97-AF65-F5344CB8AC3E}">
        <p14:creationId xmlns:p14="http://schemas.microsoft.com/office/powerpoint/2010/main" val="3760706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5020A1-E049-4862-8A3C-2BC4478F1E10}" type="slidenum">
              <a:rPr lang="en-US" smtClean="0"/>
              <a:t>23</a:t>
            </a:fld>
            <a:endParaRPr lang="en-US"/>
          </a:p>
        </p:txBody>
      </p:sp>
    </p:spTree>
    <p:extLst>
      <p:ext uri="{BB962C8B-B14F-4D97-AF65-F5344CB8AC3E}">
        <p14:creationId xmlns:p14="http://schemas.microsoft.com/office/powerpoint/2010/main" val="3654941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quick outline of how this presentation is going to go.</a:t>
            </a:r>
          </a:p>
          <a:p>
            <a:r>
              <a:rPr lang="en-US"/>
              <a:t>It will start with me giving an introduction and background of the project. Well talk about what this project is, why this project matters, how was it for, and how we decided to handle it.</a:t>
            </a:r>
          </a:p>
          <a:p>
            <a:r>
              <a:rPr lang="en-US"/>
              <a:t>And then we will hear from the teams within the class. The Analysis teams will talk about their methods and numbers and then the design team will talk about our results and conclusion.</a:t>
            </a:r>
          </a:p>
          <a:p>
            <a:r>
              <a:rPr lang="en-US"/>
              <a:t>We will then open it up for some questions.</a:t>
            </a:r>
          </a:p>
          <a:p>
            <a:r>
              <a:rPr lang="en-US"/>
              <a:t>As Professor </a:t>
            </a:r>
            <a:r>
              <a:rPr lang="en-US" err="1"/>
              <a:t>Huen</a:t>
            </a:r>
            <a:r>
              <a:rPr lang="en-US"/>
              <a:t> likes, to say “if you’re ready, I’m ready. Let’s make it happen.”</a:t>
            </a:r>
          </a:p>
        </p:txBody>
      </p:sp>
      <p:sp>
        <p:nvSpPr>
          <p:cNvPr id="4" name="Slide Number Placeholder 3"/>
          <p:cNvSpPr>
            <a:spLocks noGrp="1"/>
          </p:cNvSpPr>
          <p:nvPr>
            <p:ph type="sldNum" sz="quarter" idx="5"/>
          </p:nvPr>
        </p:nvSpPr>
        <p:spPr/>
        <p:txBody>
          <a:bodyPr/>
          <a:lstStyle/>
          <a:p>
            <a:fld id="{4B5020A1-E049-4862-8A3C-2BC4478F1E10}" type="slidenum">
              <a:rPr lang="en-US" smtClean="0"/>
              <a:t>2</a:t>
            </a:fld>
            <a:endParaRPr lang="en-US"/>
          </a:p>
        </p:txBody>
      </p:sp>
    </p:spTree>
    <p:extLst>
      <p:ext uri="{BB962C8B-B14F-4D97-AF65-F5344CB8AC3E}">
        <p14:creationId xmlns:p14="http://schemas.microsoft.com/office/powerpoint/2010/main" val="2425523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5020A1-E049-4862-8A3C-2BC4478F1E10}" type="slidenum">
              <a:rPr lang="en-US" smtClean="0"/>
              <a:t>24</a:t>
            </a:fld>
            <a:endParaRPr lang="en-US"/>
          </a:p>
        </p:txBody>
      </p:sp>
    </p:spTree>
    <p:extLst>
      <p:ext uri="{BB962C8B-B14F-4D97-AF65-F5344CB8AC3E}">
        <p14:creationId xmlns:p14="http://schemas.microsoft.com/office/powerpoint/2010/main" val="4191578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main areas: heating and then appliances/lighting</a:t>
            </a:r>
          </a:p>
          <a:p>
            <a:endParaRPr lang="en-US">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Going to go into detail on each of the three</a:t>
            </a:r>
          </a:p>
          <a:p>
            <a:r>
              <a:rPr lang="en-US">
                <a:solidFill>
                  <a:schemeClr val="tx1"/>
                </a:solidFill>
                <a:latin typeface="Arial" panose="020B0604020202020204" pitchFamily="34" charset="0"/>
                <a:cs typeface="Arial" panose="020B0604020202020204" pitchFamily="34" charset="0"/>
              </a:rPr>
              <a:t>   Heating is most involved, then appliances, and easiest are lights</a:t>
            </a:r>
            <a:endParaRPr lang="en-US"/>
          </a:p>
        </p:txBody>
      </p:sp>
      <p:sp>
        <p:nvSpPr>
          <p:cNvPr id="4" name="Slide Number Placeholder 3"/>
          <p:cNvSpPr>
            <a:spLocks noGrp="1"/>
          </p:cNvSpPr>
          <p:nvPr>
            <p:ph type="sldNum" sz="quarter" idx="5"/>
          </p:nvPr>
        </p:nvSpPr>
        <p:spPr/>
        <p:txBody>
          <a:bodyPr/>
          <a:lstStyle/>
          <a:p>
            <a:fld id="{4B5020A1-E049-4862-8A3C-2BC4478F1E10}" type="slidenum">
              <a:rPr lang="en-US" smtClean="0"/>
              <a:t>29</a:t>
            </a:fld>
            <a:endParaRPr lang="en-US"/>
          </a:p>
        </p:txBody>
      </p:sp>
    </p:spTree>
    <p:extLst>
      <p:ext uri="{BB962C8B-B14F-4D97-AF65-F5344CB8AC3E}">
        <p14:creationId xmlns:p14="http://schemas.microsoft.com/office/powerpoint/2010/main" val="1435243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Difference:</a:t>
            </a:r>
          </a:p>
          <a:p>
            <a:endParaRPr lang="en-US"/>
          </a:p>
          <a:p>
            <a:r>
              <a:rPr lang="en-US"/>
              <a:t>Time frame of embodied and onsite: </a:t>
            </a:r>
          </a:p>
          <a:p>
            <a:r>
              <a:rPr lang="en-US"/>
              <a:t>     Construction phase: One-time</a:t>
            </a:r>
          </a:p>
          <a:p>
            <a:r>
              <a:rPr lang="en-US"/>
              <a:t>Time frame of Utilities: </a:t>
            </a:r>
          </a:p>
          <a:p>
            <a:r>
              <a:rPr lang="en-US"/>
              <a:t>     Operations phase: 25 years</a:t>
            </a:r>
          </a:p>
        </p:txBody>
      </p:sp>
      <p:sp>
        <p:nvSpPr>
          <p:cNvPr id="4" name="Slide Number Placeholder 3"/>
          <p:cNvSpPr>
            <a:spLocks noGrp="1"/>
          </p:cNvSpPr>
          <p:nvPr>
            <p:ph type="sldNum" sz="quarter" idx="5"/>
          </p:nvPr>
        </p:nvSpPr>
        <p:spPr/>
        <p:txBody>
          <a:bodyPr/>
          <a:lstStyle/>
          <a:p>
            <a:fld id="{4B5020A1-E049-4862-8A3C-2BC4478F1E10}" type="slidenum">
              <a:rPr lang="en-US" smtClean="0"/>
              <a:t>30</a:t>
            </a:fld>
            <a:endParaRPr lang="en-US"/>
          </a:p>
        </p:txBody>
      </p:sp>
    </p:spTree>
    <p:extLst>
      <p:ext uri="{BB962C8B-B14F-4D97-AF65-F5344CB8AC3E}">
        <p14:creationId xmlns:p14="http://schemas.microsoft.com/office/powerpoint/2010/main" val="2012725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all know burning natural gas, coal, and petroleum are very green ways to produce energy as displayed by the picture in the upper left</a:t>
            </a:r>
          </a:p>
          <a:p>
            <a:endParaRPr lang="en-US"/>
          </a:p>
          <a:p>
            <a:r>
              <a:rPr lang="en-US"/>
              <a:t>Natural gas: burn and use energy to heat air</a:t>
            </a:r>
          </a:p>
          <a:p>
            <a:endParaRPr lang="en-US"/>
          </a:p>
          <a:p>
            <a:r>
              <a:rPr lang="en-US"/>
              <a:t>Heat Pump: Takes heat from the outside air and deposits it into the home </a:t>
            </a:r>
            <a:r>
              <a:rPr lang="en-US">
                <a:sym typeface="Wingdings" panose="05000000000000000000" pitchFamily="2" charset="2"/>
              </a:rPr>
              <a:t> reverses the natural flow of heat from hot to cold</a:t>
            </a:r>
            <a:endParaRPr lang="en-US"/>
          </a:p>
          <a:p>
            <a:endParaRPr lang="en-US"/>
          </a:p>
        </p:txBody>
      </p:sp>
      <p:sp>
        <p:nvSpPr>
          <p:cNvPr id="4" name="Slide Number Placeholder 3"/>
          <p:cNvSpPr>
            <a:spLocks noGrp="1"/>
          </p:cNvSpPr>
          <p:nvPr>
            <p:ph type="sldNum" sz="quarter" idx="5"/>
          </p:nvPr>
        </p:nvSpPr>
        <p:spPr/>
        <p:txBody>
          <a:bodyPr/>
          <a:lstStyle/>
          <a:p>
            <a:fld id="{4B5020A1-E049-4862-8A3C-2BC4478F1E10}" type="slidenum">
              <a:rPr lang="en-US" smtClean="0"/>
              <a:t>31</a:t>
            </a:fld>
            <a:endParaRPr lang="en-US"/>
          </a:p>
        </p:txBody>
      </p:sp>
    </p:spTree>
    <p:extLst>
      <p:ext uri="{BB962C8B-B14F-4D97-AF65-F5344CB8AC3E}">
        <p14:creationId xmlns:p14="http://schemas.microsoft.com/office/powerpoint/2010/main" val="2175078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5020A1-E049-4862-8A3C-2BC4478F1E10}" type="slidenum">
              <a:rPr lang="en-US" smtClean="0"/>
              <a:t>32</a:t>
            </a:fld>
            <a:endParaRPr lang="en-US"/>
          </a:p>
        </p:txBody>
      </p:sp>
    </p:spTree>
    <p:extLst>
      <p:ext uri="{BB962C8B-B14F-4D97-AF65-F5344CB8AC3E}">
        <p14:creationId xmlns:p14="http://schemas.microsoft.com/office/powerpoint/2010/main" val="698982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HDD </a:t>
            </a:r>
            <a:r>
              <a:rPr lang="en-US">
                <a:sym typeface="Wingdings" panose="05000000000000000000" pitchFamily="2" charset="2"/>
              </a:rPr>
              <a:t> how much to heat house based on outside temperatures</a:t>
            </a:r>
            <a:endParaRPr lang="en-US"/>
          </a:p>
        </p:txBody>
      </p:sp>
      <p:sp>
        <p:nvSpPr>
          <p:cNvPr id="4" name="Slide Number Placeholder 3"/>
          <p:cNvSpPr>
            <a:spLocks noGrp="1"/>
          </p:cNvSpPr>
          <p:nvPr>
            <p:ph type="sldNum" sz="quarter" idx="5"/>
          </p:nvPr>
        </p:nvSpPr>
        <p:spPr/>
        <p:txBody>
          <a:bodyPr/>
          <a:lstStyle/>
          <a:p>
            <a:fld id="{4B5020A1-E049-4862-8A3C-2BC4478F1E10}" type="slidenum">
              <a:rPr lang="en-US" smtClean="0"/>
              <a:t>33</a:t>
            </a:fld>
            <a:endParaRPr lang="en-US"/>
          </a:p>
        </p:txBody>
      </p:sp>
    </p:spTree>
    <p:extLst>
      <p:ext uri="{BB962C8B-B14F-4D97-AF65-F5344CB8AC3E}">
        <p14:creationId xmlns:p14="http://schemas.microsoft.com/office/powerpoint/2010/main" val="1114202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Horizontal Bar </a:t>
            </a:r>
            <a:r>
              <a:rPr lang="en-US">
                <a:sym typeface="Wingdings" panose="05000000000000000000" pitchFamily="2" charset="2"/>
              </a:rPr>
              <a:t> because not showing carbon data</a:t>
            </a:r>
            <a:endParaRPr lang="en-US"/>
          </a:p>
          <a:p>
            <a:endParaRPr lang="en-US"/>
          </a:p>
          <a:p>
            <a:r>
              <a:rPr lang="en-US"/>
              <a:t>During summer -&gt; no heat loss and no heating</a:t>
            </a:r>
          </a:p>
          <a:p>
            <a:r>
              <a:rPr lang="en-US"/>
              <a:t>Non-summer -&gt; heat loss average per month</a:t>
            </a:r>
          </a:p>
          <a:p>
            <a:endParaRPr lang="en-US"/>
          </a:p>
          <a:p>
            <a:r>
              <a:rPr lang="en-US"/>
              <a:t>Low carbon build:</a:t>
            </a:r>
          </a:p>
          <a:p>
            <a:r>
              <a:rPr lang="en-US"/>
              <a:t>    BTU/month: 3000</a:t>
            </a:r>
          </a:p>
          <a:p>
            <a:r>
              <a:rPr lang="en-US"/>
              <a:t>Base Case:</a:t>
            </a:r>
          </a:p>
          <a:p>
            <a:r>
              <a:rPr lang="en-US"/>
              <a:t>    BTU/month: 3300</a:t>
            </a:r>
          </a:p>
          <a:p>
            <a:r>
              <a:rPr lang="en-US"/>
              <a:t>Low carbon:</a:t>
            </a:r>
          </a:p>
          <a:p>
            <a:r>
              <a:rPr lang="en-US"/>
              <a:t>    19% decrease in heat loss </a:t>
            </a:r>
            <a:r>
              <a:rPr lang="en-US">
                <a:sym typeface="Wingdings" panose="05000000000000000000" pitchFamily="2" charset="2"/>
              </a:rPr>
              <a:t> good  better insulation and less heating needed</a:t>
            </a:r>
          </a:p>
          <a:p>
            <a:r>
              <a:rPr lang="en-US">
                <a:sym typeface="Wingdings" panose="05000000000000000000" pitchFamily="2" charset="2"/>
              </a:rPr>
              <a:t>    decrease partially due to foundation (base – prefab, low carbon – poured &amp; insulated)</a:t>
            </a:r>
          </a:p>
          <a:p>
            <a:endParaRPr lang="en-US">
              <a:sym typeface="Wingdings" panose="05000000000000000000" pitchFamily="2" charset="2"/>
            </a:endParaRPr>
          </a:p>
          <a:p>
            <a:r>
              <a:rPr lang="en-US">
                <a:sym typeface="Wingdings" panose="05000000000000000000" pitchFamily="2" charset="2"/>
              </a:rPr>
              <a:t>Nearly half of heat leak occurs through main level: walls and windows</a:t>
            </a:r>
          </a:p>
          <a:p>
            <a:endParaRPr lang="en-US">
              <a:sym typeface="Wingdings" panose="05000000000000000000" pitchFamily="2" charset="2"/>
            </a:endParaRPr>
          </a:p>
          <a:p>
            <a:endParaRPr lang="en-US">
              <a:sym typeface="Wingdings" panose="05000000000000000000" pitchFamily="2" charset="2"/>
            </a:endParaRPr>
          </a:p>
          <a:p>
            <a:endParaRPr lang="en-U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Wingdings" panose="05000000000000000000" pitchFamily="2" charset="2"/>
              </a:rPr>
              <a:t>Cost/month: Base Case  40$/month (for the 7 months)</a:t>
            </a:r>
            <a:endParaRPr lang="en-US"/>
          </a:p>
          <a:p>
            <a:endParaRPr lang="en-US">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4B5020A1-E049-4862-8A3C-2BC4478F1E10}" type="slidenum">
              <a:rPr lang="en-US" smtClean="0"/>
              <a:t>34</a:t>
            </a:fld>
            <a:endParaRPr lang="en-US"/>
          </a:p>
        </p:txBody>
      </p:sp>
    </p:spTree>
    <p:extLst>
      <p:ext uri="{BB962C8B-B14F-4D97-AF65-F5344CB8AC3E}">
        <p14:creationId xmlns:p14="http://schemas.microsoft.com/office/powerpoint/2010/main" val="1855675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appliance shopping, see yellow tags!</a:t>
            </a:r>
          </a:p>
          <a:p>
            <a:r>
              <a:rPr lang="en-US"/>
              <a:t>You might ignore them, but they’re helpful!!</a:t>
            </a:r>
          </a:p>
        </p:txBody>
      </p:sp>
      <p:sp>
        <p:nvSpPr>
          <p:cNvPr id="4" name="Slide Number Placeholder 3"/>
          <p:cNvSpPr>
            <a:spLocks noGrp="1"/>
          </p:cNvSpPr>
          <p:nvPr>
            <p:ph type="sldNum" sz="quarter" idx="5"/>
          </p:nvPr>
        </p:nvSpPr>
        <p:spPr/>
        <p:txBody>
          <a:bodyPr/>
          <a:lstStyle/>
          <a:p>
            <a:fld id="{4B5020A1-E049-4862-8A3C-2BC4478F1E10}" type="slidenum">
              <a:rPr lang="en-US" smtClean="0"/>
              <a:t>35</a:t>
            </a:fld>
            <a:endParaRPr lang="en-US"/>
          </a:p>
        </p:txBody>
      </p:sp>
    </p:spTree>
    <p:extLst>
      <p:ext uri="{BB962C8B-B14F-4D97-AF65-F5344CB8AC3E}">
        <p14:creationId xmlns:p14="http://schemas.microsoft.com/office/powerpoint/2010/main" val="4251509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Range </a:t>
            </a:r>
            <a:r>
              <a:rPr lang="en-US">
                <a:sym typeface="Wingdings" panose="05000000000000000000" pitchFamily="2" charset="2"/>
              </a:rPr>
              <a:t> Expected use</a:t>
            </a:r>
          </a:p>
          <a:p>
            <a:r>
              <a:rPr lang="en-US">
                <a:sym typeface="Wingdings" panose="05000000000000000000" pitchFamily="2" charset="2"/>
              </a:rPr>
              <a:t>Water Heater  Efficiency information from manufacturer and product specs</a:t>
            </a:r>
            <a:endParaRPr lang="en-US"/>
          </a:p>
        </p:txBody>
      </p:sp>
      <p:sp>
        <p:nvSpPr>
          <p:cNvPr id="4" name="Slide Number Placeholder 3"/>
          <p:cNvSpPr>
            <a:spLocks noGrp="1"/>
          </p:cNvSpPr>
          <p:nvPr>
            <p:ph type="sldNum" sz="quarter" idx="5"/>
          </p:nvPr>
        </p:nvSpPr>
        <p:spPr/>
        <p:txBody>
          <a:bodyPr/>
          <a:lstStyle/>
          <a:p>
            <a:fld id="{4B5020A1-E049-4862-8A3C-2BC4478F1E10}" type="slidenum">
              <a:rPr lang="en-US" smtClean="0"/>
              <a:t>36</a:t>
            </a:fld>
            <a:endParaRPr lang="en-US"/>
          </a:p>
        </p:txBody>
      </p:sp>
    </p:spTree>
    <p:extLst>
      <p:ext uri="{BB962C8B-B14F-4D97-AF65-F5344CB8AC3E}">
        <p14:creationId xmlns:p14="http://schemas.microsoft.com/office/powerpoint/2010/main" val="1773215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Water Heater:</a:t>
            </a:r>
          </a:p>
          <a:p>
            <a:r>
              <a:rPr lang="en-US"/>
              <a:t>   Low-Carbon: Heat pump system </a:t>
            </a:r>
          </a:p>
          <a:p>
            <a:r>
              <a:rPr lang="en-US"/>
              <a:t>   Base Case: Boiler system (also natural gas)</a:t>
            </a:r>
          </a:p>
          <a:p>
            <a:r>
              <a:rPr lang="en-US"/>
              <a:t>   </a:t>
            </a:r>
          </a:p>
          <a:p>
            <a:r>
              <a:rPr lang="en-US"/>
              <a:t>   This leads to 24% reduction in annual kWh use</a:t>
            </a:r>
          </a:p>
        </p:txBody>
      </p:sp>
      <p:sp>
        <p:nvSpPr>
          <p:cNvPr id="4" name="Slide Number Placeholder 3"/>
          <p:cNvSpPr>
            <a:spLocks noGrp="1"/>
          </p:cNvSpPr>
          <p:nvPr>
            <p:ph type="sldNum" sz="quarter" idx="5"/>
          </p:nvPr>
        </p:nvSpPr>
        <p:spPr/>
        <p:txBody>
          <a:bodyPr/>
          <a:lstStyle/>
          <a:p>
            <a:fld id="{4B5020A1-E049-4862-8A3C-2BC4478F1E10}" type="slidenum">
              <a:rPr lang="en-US" smtClean="0"/>
              <a:t>38</a:t>
            </a:fld>
            <a:endParaRPr lang="en-US"/>
          </a:p>
        </p:txBody>
      </p:sp>
    </p:spTree>
    <p:extLst>
      <p:ext uri="{BB962C8B-B14F-4D97-AF65-F5344CB8AC3E}">
        <p14:creationId xmlns:p14="http://schemas.microsoft.com/office/powerpoint/2010/main" val="273656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have probably heard about climate change and global warming. You may have even seen a graph like the one in the upper left showing the increase in global temperatures. Global warming is a significant problem that will affect all of society, especially engineering. It certainly has been a prominent political and news topic recently. Just over a month ago, the latest UN climate change conference, also called COP26, was held in Scotland and was a collection of world leaders discussing this very problem.</a:t>
            </a:r>
          </a:p>
          <a:p>
            <a:endParaRPr lang="en-US"/>
          </a:p>
          <a:p>
            <a:r>
              <a:rPr lang="en-US"/>
              <a:t>But what does it have to do with housing. </a:t>
            </a:r>
          </a:p>
          <a:p>
            <a:r>
              <a:rPr lang="en-US"/>
              <a:t>Global warming is caused by the affects of green house gasses in our atmosphere. As seen in the pie chart on the right, carbon dioxide is significant majority of these troublesome gases. Our project will focus on these carbon dioxide emissions. For shorthand we will refer to these carbon dioxide emission as simply carbon emissions. </a:t>
            </a:r>
          </a:p>
          <a:p>
            <a:r>
              <a:rPr lang="en-US"/>
              <a:t>The construction and use of a house has associated carbon emissions.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But again, why housing?</a:t>
            </a:r>
          </a:p>
          <a:p>
            <a:endParaRPr lang="en-US"/>
          </a:p>
        </p:txBody>
      </p:sp>
      <p:sp>
        <p:nvSpPr>
          <p:cNvPr id="4" name="Slide Number Placeholder 3"/>
          <p:cNvSpPr>
            <a:spLocks noGrp="1"/>
          </p:cNvSpPr>
          <p:nvPr>
            <p:ph type="sldNum" sz="quarter" idx="5"/>
          </p:nvPr>
        </p:nvSpPr>
        <p:spPr/>
        <p:txBody>
          <a:bodyPr/>
          <a:lstStyle/>
          <a:p>
            <a:fld id="{4B5020A1-E049-4862-8A3C-2BC4478F1E10}" type="slidenum">
              <a:rPr lang="en-US" smtClean="0"/>
              <a:t>3</a:t>
            </a:fld>
            <a:endParaRPr lang="en-US"/>
          </a:p>
        </p:txBody>
      </p:sp>
    </p:spTree>
    <p:extLst>
      <p:ext uri="{BB962C8B-B14F-4D97-AF65-F5344CB8AC3E}">
        <p14:creationId xmlns:p14="http://schemas.microsoft.com/office/powerpoint/2010/main" val="1882727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 Case:</a:t>
            </a:r>
          </a:p>
          <a:p>
            <a:r>
              <a:rPr lang="en-US"/>
              <a:t>   a touch over 80 metric tons</a:t>
            </a:r>
          </a:p>
          <a:p>
            <a:endParaRPr lang="en-US"/>
          </a:p>
          <a:p>
            <a:r>
              <a:rPr lang="en-US"/>
              <a:t>Low-Carbon:</a:t>
            </a:r>
          </a:p>
          <a:p>
            <a:r>
              <a:rPr lang="en-US"/>
              <a:t>   around 70 metric tons</a:t>
            </a:r>
          </a:p>
          <a:p>
            <a:r>
              <a:rPr lang="en-US"/>
              <a:t>   ~10 metric tons savings</a:t>
            </a:r>
          </a:p>
          <a:p>
            <a:r>
              <a:rPr lang="en-US"/>
              <a:t>      from lower heating &amp; lower appliances (mainly water heater)</a:t>
            </a:r>
          </a:p>
          <a:p>
            <a:endParaRPr lang="en-US"/>
          </a:p>
          <a:p>
            <a:r>
              <a:rPr lang="en-US"/>
              <a:t>Ok, we have system to find carbon emissions for embodied, onsite, and utilities.</a:t>
            </a:r>
          </a:p>
          <a:p>
            <a:r>
              <a:rPr lang="en-US"/>
              <a:t>What now?</a:t>
            </a:r>
          </a:p>
          <a:p>
            <a:r>
              <a:rPr lang="en-US"/>
              <a:t>How can we optimize the carbon footprint and further reduce emissions?</a:t>
            </a:r>
          </a:p>
          <a:p>
            <a:r>
              <a:rPr lang="en-US"/>
              <a:t>Hand off to John, he’ll cover this by discussing design options</a:t>
            </a:r>
          </a:p>
        </p:txBody>
      </p:sp>
      <p:sp>
        <p:nvSpPr>
          <p:cNvPr id="4" name="Slide Number Placeholder 3"/>
          <p:cNvSpPr>
            <a:spLocks noGrp="1"/>
          </p:cNvSpPr>
          <p:nvPr>
            <p:ph type="sldNum" sz="quarter" idx="5"/>
          </p:nvPr>
        </p:nvSpPr>
        <p:spPr/>
        <p:txBody>
          <a:bodyPr/>
          <a:lstStyle/>
          <a:p>
            <a:fld id="{4B5020A1-E049-4862-8A3C-2BC4478F1E10}" type="slidenum">
              <a:rPr lang="en-US" smtClean="0"/>
              <a:t>39</a:t>
            </a:fld>
            <a:endParaRPr lang="en-US"/>
          </a:p>
        </p:txBody>
      </p:sp>
    </p:spTree>
    <p:extLst>
      <p:ext uri="{BB962C8B-B14F-4D97-AF65-F5344CB8AC3E}">
        <p14:creationId xmlns:p14="http://schemas.microsoft.com/office/powerpoint/2010/main" val="2066741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 to this point     analysis team s</a:t>
            </a:r>
          </a:p>
          <a:p>
            <a:endParaRPr lang="en-US"/>
          </a:p>
          <a:p>
            <a:r>
              <a:rPr lang="en-US"/>
              <a:t>Meanwhile design in corner   what are we supposed to do?</a:t>
            </a:r>
          </a:p>
          <a:p>
            <a:endParaRPr lang="en-US"/>
          </a:p>
          <a:p>
            <a:r>
              <a:rPr lang="en-US"/>
              <a:t>It was a lot like this at the beginning of the project.      House to design a future home?</a:t>
            </a:r>
          </a:p>
          <a:p>
            <a:endParaRPr lang="en-US"/>
          </a:p>
          <a:p>
            <a:r>
              <a:rPr lang="en-US"/>
              <a:t>Even if could		Wait on calculations from analysis</a:t>
            </a:r>
          </a:p>
          <a:p>
            <a:endParaRPr lang="en-US"/>
          </a:p>
          <a:p>
            <a:r>
              <a:rPr lang="en-US"/>
              <a:t>So we made a strategy</a:t>
            </a:r>
          </a:p>
        </p:txBody>
      </p:sp>
      <p:sp>
        <p:nvSpPr>
          <p:cNvPr id="4" name="Slide Number Placeholder 3"/>
          <p:cNvSpPr>
            <a:spLocks noGrp="1"/>
          </p:cNvSpPr>
          <p:nvPr>
            <p:ph type="sldNum" sz="quarter" idx="5"/>
          </p:nvPr>
        </p:nvSpPr>
        <p:spPr/>
        <p:txBody>
          <a:bodyPr/>
          <a:lstStyle/>
          <a:p>
            <a:fld id="{4B5020A1-E049-4862-8A3C-2BC4478F1E10}" type="slidenum">
              <a:rPr lang="en-US" smtClean="0"/>
              <a:t>40</a:t>
            </a:fld>
            <a:endParaRPr lang="en-US"/>
          </a:p>
        </p:txBody>
      </p:sp>
    </p:spTree>
    <p:extLst>
      <p:ext uri="{BB962C8B-B14F-4D97-AF65-F5344CB8AC3E}">
        <p14:creationId xmlns:p14="http://schemas.microsoft.com/office/powerpoint/2010/main" val="935765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Research – look online for common design characteristics used in residential applications</a:t>
            </a:r>
          </a:p>
          <a:p>
            <a:endParaRPr lang="en-US"/>
          </a:p>
          <a:p>
            <a:r>
              <a:rPr lang="en-US"/>
              <a:t>Narrow down to appropriate options for our client HFH</a:t>
            </a:r>
          </a:p>
          <a:p>
            <a:endParaRPr lang="en-US"/>
          </a:p>
          <a:p>
            <a:r>
              <a:rPr lang="en-US"/>
              <a:t>Provide variables for analysis calculations</a:t>
            </a:r>
          </a:p>
          <a:p>
            <a:endParaRPr lang="en-US"/>
          </a:p>
          <a:p>
            <a:r>
              <a:rPr lang="en-US"/>
              <a:t>Identify best design options and optimize</a:t>
            </a:r>
          </a:p>
        </p:txBody>
      </p:sp>
      <p:sp>
        <p:nvSpPr>
          <p:cNvPr id="4" name="Slide Number Placeholder 3"/>
          <p:cNvSpPr>
            <a:spLocks noGrp="1"/>
          </p:cNvSpPr>
          <p:nvPr>
            <p:ph type="sldNum" sz="quarter" idx="5"/>
          </p:nvPr>
        </p:nvSpPr>
        <p:spPr/>
        <p:txBody>
          <a:bodyPr/>
          <a:lstStyle/>
          <a:p>
            <a:fld id="{4B5020A1-E049-4862-8A3C-2BC4478F1E10}" type="slidenum">
              <a:rPr lang="en-US" smtClean="0"/>
              <a:t>41</a:t>
            </a:fld>
            <a:endParaRPr lang="en-US"/>
          </a:p>
        </p:txBody>
      </p:sp>
    </p:spTree>
    <p:extLst>
      <p:ext uri="{BB962C8B-B14F-4D97-AF65-F5344CB8AC3E}">
        <p14:creationId xmlns:p14="http://schemas.microsoft.com/office/powerpoint/2010/main" val="22232435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options – what is it?   Alteration of current build design that will lower carbon emissions</a:t>
            </a:r>
          </a:p>
          <a:p>
            <a:endParaRPr lang="en-US"/>
          </a:p>
          <a:p>
            <a:r>
              <a:rPr lang="en-US" dirty="0"/>
              <a:t>When we created design options    made options “</a:t>
            </a:r>
            <a:r>
              <a:rPr lang="en-US" b="1" dirty="0"/>
              <a:t>targeted towards”</a:t>
            </a:r>
          </a:p>
          <a:p>
            <a:endParaRPr lang="en-US" b="0"/>
          </a:p>
          <a:p>
            <a:r>
              <a:rPr lang="en-US" b="0" i="1" dirty="0"/>
              <a:t>We organized our options around the analysis teams.</a:t>
            </a:r>
            <a:r>
              <a:rPr lang="en-US" b="0" dirty="0"/>
              <a:t>  *</a:t>
            </a:r>
            <a:r>
              <a:rPr lang="en-US" b="1" i="1" dirty="0"/>
              <a:t>go in order</a:t>
            </a:r>
            <a:r>
              <a:rPr lang="en-US" b="0" i="0" dirty="0"/>
              <a:t>”</a:t>
            </a:r>
            <a:endParaRPr lang="en-US" dirty="0"/>
          </a:p>
          <a:p>
            <a:endParaRPr lang="en-US"/>
          </a:p>
          <a:p>
            <a:r>
              <a:rPr lang="en-US" dirty="0"/>
              <a:t>No options onsite – research showed low emissions and HFH uses volunteer labor</a:t>
            </a:r>
          </a:p>
          <a:p>
            <a:endParaRPr lang="en-US"/>
          </a:p>
          <a:p>
            <a:r>
              <a:rPr lang="en-US" dirty="0"/>
              <a:t>Prefab – great lakes superior walls – reduced concrete volume </a:t>
            </a:r>
            <a:r>
              <a:rPr lang="en-US" dirty="0" err="1"/>
              <a:t>tf</a:t>
            </a:r>
            <a:r>
              <a:rPr lang="en-US" dirty="0"/>
              <a:t> less carbon intensive</a:t>
            </a:r>
          </a:p>
          <a:p>
            <a:r>
              <a:rPr lang="en-US" dirty="0"/>
              <a:t>Solar panels – chose tesla panels for available specs, sold as groups of 10, 425kW but electric team acted for Michigan</a:t>
            </a:r>
          </a:p>
          <a:p>
            <a:r>
              <a:rPr lang="en-US" dirty="0"/>
              <a:t>Solar water heater – same manufacturer as regular water heater, stated 50% reduction in electricity usage </a:t>
            </a:r>
          </a:p>
          <a:p>
            <a:r>
              <a:rPr lang="en-US" dirty="0"/>
              <a:t>Windows – Jeld Win one for one swap</a:t>
            </a:r>
          </a:p>
          <a:p>
            <a:r>
              <a:rPr lang="en-US" dirty="0"/>
              <a:t>Insulation – see impacts of increasing thermal resistance</a:t>
            </a:r>
          </a:p>
          <a:p>
            <a:endParaRPr lang="en-US"/>
          </a:p>
          <a:p>
            <a:r>
              <a:rPr lang="en-US" dirty="0"/>
              <a:t>With all these design options, we were not sure which options would make an impact. Evident in next two graphs</a:t>
            </a:r>
          </a:p>
        </p:txBody>
      </p:sp>
      <p:sp>
        <p:nvSpPr>
          <p:cNvPr id="4" name="Slide Number Placeholder 3"/>
          <p:cNvSpPr>
            <a:spLocks noGrp="1"/>
          </p:cNvSpPr>
          <p:nvPr>
            <p:ph type="sldNum" sz="quarter" idx="5"/>
          </p:nvPr>
        </p:nvSpPr>
        <p:spPr/>
        <p:txBody>
          <a:bodyPr/>
          <a:lstStyle/>
          <a:p>
            <a:fld id="{4B5020A1-E049-4862-8A3C-2BC4478F1E10}" type="slidenum">
              <a:rPr lang="en-US" smtClean="0"/>
              <a:t>42</a:t>
            </a:fld>
            <a:endParaRPr lang="en-US"/>
          </a:p>
        </p:txBody>
      </p:sp>
    </p:spTree>
    <p:extLst>
      <p:ext uri="{BB962C8B-B14F-4D97-AF65-F5344CB8AC3E}">
        <p14:creationId xmlns:p14="http://schemas.microsoft.com/office/powerpoint/2010/main" val="4034808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one option with significant impact</a:t>
            </a:r>
          </a:p>
        </p:txBody>
      </p:sp>
      <p:sp>
        <p:nvSpPr>
          <p:cNvPr id="4" name="Slide Number Placeholder 3"/>
          <p:cNvSpPr>
            <a:spLocks noGrp="1"/>
          </p:cNvSpPr>
          <p:nvPr>
            <p:ph type="sldNum" sz="quarter" idx="5"/>
          </p:nvPr>
        </p:nvSpPr>
        <p:spPr/>
        <p:txBody>
          <a:bodyPr/>
          <a:lstStyle/>
          <a:p>
            <a:fld id="{4B5020A1-E049-4862-8A3C-2BC4478F1E10}" type="slidenum">
              <a:rPr lang="en-US" smtClean="0"/>
              <a:t>43</a:t>
            </a:fld>
            <a:endParaRPr lang="en-US"/>
          </a:p>
        </p:txBody>
      </p:sp>
    </p:spTree>
    <p:extLst>
      <p:ext uri="{BB962C8B-B14F-4D97-AF65-F5344CB8AC3E}">
        <p14:creationId xmlns:p14="http://schemas.microsoft.com/office/powerpoint/2010/main" val="459173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Similaraly</a:t>
            </a:r>
            <a:r>
              <a:rPr lang="en-US"/>
              <a:t>, just one option with significant impact. </a:t>
            </a:r>
          </a:p>
          <a:p>
            <a:endParaRPr lang="en-US"/>
          </a:p>
          <a:p>
            <a:r>
              <a:rPr lang="en-US"/>
              <a:t>Which? Why? And how much?</a:t>
            </a:r>
          </a:p>
          <a:p>
            <a:endParaRPr lang="en-US"/>
          </a:p>
          <a:p>
            <a:r>
              <a:rPr lang="en-US"/>
              <a:t>Looking back on our calculations we can see why. The design option was…</a:t>
            </a:r>
          </a:p>
        </p:txBody>
      </p:sp>
      <p:sp>
        <p:nvSpPr>
          <p:cNvPr id="4" name="Slide Number Placeholder 3"/>
          <p:cNvSpPr>
            <a:spLocks noGrp="1"/>
          </p:cNvSpPr>
          <p:nvPr>
            <p:ph type="sldNum" sz="quarter" idx="5"/>
          </p:nvPr>
        </p:nvSpPr>
        <p:spPr/>
        <p:txBody>
          <a:bodyPr/>
          <a:lstStyle/>
          <a:p>
            <a:fld id="{4B5020A1-E049-4862-8A3C-2BC4478F1E10}" type="slidenum">
              <a:rPr lang="en-US" smtClean="0"/>
              <a:t>44</a:t>
            </a:fld>
            <a:endParaRPr lang="en-US"/>
          </a:p>
        </p:txBody>
      </p:sp>
    </p:spTree>
    <p:extLst>
      <p:ext uri="{BB962C8B-B14F-4D97-AF65-F5344CB8AC3E}">
        <p14:creationId xmlns:p14="http://schemas.microsoft.com/office/powerpoint/2010/main" val="1305473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468">
              <a:defRPr/>
            </a:pPr>
            <a:r>
              <a:rPr lang="en-US" b="1"/>
              <a:t>Tradeoff – increase embodied but decrease </a:t>
            </a:r>
            <a:r>
              <a:rPr lang="en-US" b="1" err="1"/>
              <a:t>cabron</a:t>
            </a:r>
            <a:r>
              <a:rPr lang="en-US" b="1"/>
              <a:t> emissions during the operations of the house (aka. utilities)</a:t>
            </a:r>
          </a:p>
          <a:p>
            <a:pPr defTabSz="910468">
              <a:defRPr/>
            </a:pPr>
            <a:r>
              <a:rPr lang="en-US" b="1"/>
              <a:t>	Key Q: is this trade off worth it in Michigan?</a:t>
            </a:r>
          </a:p>
          <a:p>
            <a:pPr defTabSz="910468">
              <a:defRPr/>
            </a:pPr>
            <a:endParaRPr lang="en-US"/>
          </a:p>
          <a:p>
            <a:pPr defTabSz="910468">
              <a:defRPr/>
            </a:pPr>
            <a:r>
              <a:rPr lang="en-US"/>
              <a:t>Carbon intensive steps, </a:t>
            </a:r>
          </a:p>
          <a:p>
            <a:pPr defTabSz="910468">
              <a:defRPr/>
            </a:pPr>
            <a:r>
              <a:rPr lang="en-US"/>
              <a:t>Silicone in solar cells is carbon intense with high temperatures to reach pure silicon</a:t>
            </a:r>
          </a:p>
          <a:p>
            <a:pPr defTabSz="910468">
              <a:defRPr/>
            </a:pPr>
            <a:endParaRPr lang="en-US"/>
          </a:p>
          <a:p>
            <a:pPr defTabSz="910468">
              <a:defRPr/>
            </a:pPr>
            <a:r>
              <a:rPr lang="en-US"/>
              <a:t>BUT solar is a renewable energy source used for the lifetime of house, subtracts from use of electricity from consumer’s grid</a:t>
            </a:r>
          </a:p>
          <a:p>
            <a:pPr defTabSz="910468">
              <a:defRPr/>
            </a:pPr>
            <a:endParaRPr lang="en-US"/>
          </a:p>
          <a:p>
            <a:pPr defTabSz="910468">
              <a:defRPr/>
            </a:pPr>
            <a:endParaRPr lang="en-US"/>
          </a:p>
          <a:p>
            <a:pPr defTabSz="910468">
              <a:defRPr/>
            </a:pPr>
            <a:r>
              <a:rPr lang="en-US"/>
              <a:t>With this design option in mind, I want to show you how the analysis team homes and our solar panel design home turned out</a:t>
            </a:r>
          </a:p>
          <a:p>
            <a:pPr defTabSz="910468">
              <a:defRPr/>
            </a:pPr>
            <a:endParaRPr lang="en-US"/>
          </a:p>
          <a:p>
            <a:pPr defTabSz="910468">
              <a:defRPr/>
            </a:pPr>
            <a:endParaRPr lang="en-US"/>
          </a:p>
          <a:p>
            <a:pPr defTabSz="910468">
              <a:defRPr/>
            </a:pPr>
            <a:endParaRPr lang="en-US"/>
          </a:p>
          <a:p>
            <a:pPr defTabSz="910468">
              <a:defRPr/>
            </a:pPr>
            <a:r>
              <a:rPr lang="en-US"/>
              <a:t>Each Solar panel has from 32 to 96 cells. The cells are made from silicone.</a:t>
            </a:r>
          </a:p>
          <a:p>
            <a:r>
              <a:rPr lang="en-US"/>
              <a:t>The silicon comes from quartz. It is crushed then put through high temperature electric arcs to get to 99% purity. From here it is brough to 100% purity by repeatedly being put through a hot tube.</a:t>
            </a:r>
          </a:p>
          <a:p>
            <a:r>
              <a:rPr lang="en-US"/>
              <a:t>Silicon shape is done by etching out a pyramid shape into the surface of the cell.</a:t>
            </a:r>
          </a:p>
          <a:p>
            <a:endParaRPr lang="en-US"/>
          </a:p>
          <a:p>
            <a:endParaRPr lang="en-US"/>
          </a:p>
          <a:p>
            <a:r>
              <a:rPr lang="en-US"/>
              <a:t>Cell numbers - https://economictimes.indiatimes.com/small-biz/productline/power-generation/solar-power-panel-assembly-of-solar-cells-that-can-generate-230-to-275-watts-of-power/articleshow/69131072.cms</a:t>
            </a:r>
          </a:p>
          <a:p>
            <a:endParaRPr lang="en-US"/>
          </a:p>
          <a:p>
            <a:r>
              <a:rPr lang="en-US"/>
              <a:t>Silicon creation -  https://sinovoltaics.com/solar-basics/solar-cell-production-from-silicon-wafer-to-cell/</a:t>
            </a:r>
          </a:p>
          <a:p>
            <a:r>
              <a:rPr lang="en-US"/>
              <a:t>Temperature - https://www.simtec-silicone.com/how-is-silicone-produced/</a:t>
            </a:r>
          </a:p>
        </p:txBody>
      </p:sp>
      <p:sp>
        <p:nvSpPr>
          <p:cNvPr id="4" name="Slide Number Placeholder 3"/>
          <p:cNvSpPr>
            <a:spLocks noGrp="1"/>
          </p:cNvSpPr>
          <p:nvPr>
            <p:ph type="sldNum" sz="quarter" idx="5"/>
          </p:nvPr>
        </p:nvSpPr>
        <p:spPr/>
        <p:txBody>
          <a:bodyPr/>
          <a:lstStyle/>
          <a:p>
            <a:fld id="{92E3208D-64BF-49CC-8DD7-6F28C19F98F6}" type="slidenum">
              <a:rPr lang="en-US" smtClean="0"/>
              <a:t>45</a:t>
            </a:fld>
            <a:endParaRPr lang="en-US"/>
          </a:p>
        </p:txBody>
      </p:sp>
    </p:spTree>
    <p:extLst>
      <p:ext uri="{BB962C8B-B14F-4D97-AF65-F5344CB8AC3E}">
        <p14:creationId xmlns:p14="http://schemas.microsoft.com/office/powerpoint/2010/main" val="2072281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all the homes, we can confirm that onsite has low impact, and changes negligible</a:t>
            </a:r>
          </a:p>
          <a:p>
            <a:endParaRPr lang="en-US"/>
          </a:p>
          <a:p>
            <a:r>
              <a:rPr lang="en-US"/>
              <a:t>With embodied we may see a slight rise</a:t>
            </a:r>
          </a:p>
          <a:p>
            <a:endParaRPr lang="en-US"/>
          </a:p>
          <a:p>
            <a:r>
              <a:rPr lang="en-US"/>
              <a:t>But with utilities over the lifetime of the house we see the real impact. </a:t>
            </a:r>
          </a:p>
          <a:p>
            <a:endParaRPr lang="en-US"/>
          </a:p>
          <a:p>
            <a:r>
              <a:rPr lang="en-US"/>
              <a:t>From base case to low-carbon 10%, further 41% with solar panels, combined at 51% reduction compared to base case</a:t>
            </a:r>
          </a:p>
          <a:p>
            <a:endParaRPr lang="en-US"/>
          </a:p>
          <a:p>
            <a:r>
              <a:rPr lang="en-US"/>
              <a:t>But our task for Professor </a:t>
            </a:r>
            <a:r>
              <a:rPr lang="en-US" err="1"/>
              <a:t>huen</a:t>
            </a:r>
            <a:r>
              <a:rPr lang="en-US"/>
              <a:t> was to analyze impact of improving the low-carbon house, so lets look at that more in depth. </a:t>
            </a:r>
          </a:p>
        </p:txBody>
      </p:sp>
      <p:sp>
        <p:nvSpPr>
          <p:cNvPr id="4" name="Slide Number Placeholder 3"/>
          <p:cNvSpPr>
            <a:spLocks noGrp="1"/>
          </p:cNvSpPr>
          <p:nvPr>
            <p:ph type="sldNum" sz="quarter" idx="5"/>
          </p:nvPr>
        </p:nvSpPr>
        <p:spPr/>
        <p:txBody>
          <a:bodyPr/>
          <a:lstStyle/>
          <a:p>
            <a:fld id="{4B5020A1-E049-4862-8A3C-2BC4478F1E10}" type="slidenum">
              <a:rPr lang="en-US" smtClean="0"/>
              <a:t>46</a:t>
            </a:fld>
            <a:endParaRPr lang="en-US"/>
          </a:p>
        </p:txBody>
      </p:sp>
    </p:spTree>
    <p:extLst>
      <p:ext uri="{BB962C8B-B14F-4D97-AF65-F5344CB8AC3E}">
        <p14:creationId xmlns:p14="http://schemas.microsoft.com/office/powerpoint/2010/main" val="1437297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through numbers as they enter</a:t>
            </a:r>
          </a:p>
          <a:p>
            <a:endParaRPr lang="en-US"/>
          </a:p>
          <a:p>
            <a:r>
              <a:rPr lang="en-US"/>
              <a:t>The benefit in the design home comes from using renewable electrical energy over the lifetime of the home. </a:t>
            </a:r>
          </a:p>
          <a:p>
            <a:endParaRPr lang="en-US"/>
          </a:p>
          <a:p>
            <a:r>
              <a:rPr lang="en-US"/>
              <a:t>Interestingly enough, Consumers’ energy understands time-sensitive these carbon emissions and has made a commitment to increasing renewable energy in power production</a:t>
            </a:r>
          </a:p>
        </p:txBody>
      </p:sp>
      <p:sp>
        <p:nvSpPr>
          <p:cNvPr id="4" name="Slide Number Placeholder 3"/>
          <p:cNvSpPr>
            <a:spLocks noGrp="1"/>
          </p:cNvSpPr>
          <p:nvPr>
            <p:ph type="sldNum" sz="quarter" idx="5"/>
          </p:nvPr>
        </p:nvSpPr>
        <p:spPr/>
        <p:txBody>
          <a:bodyPr/>
          <a:lstStyle/>
          <a:p>
            <a:fld id="{4B5020A1-E049-4862-8A3C-2BC4478F1E10}" type="slidenum">
              <a:rPr lang="en-US" smtClean="0"/>
              <a:t>47</a:t>
            </a:fld>
            <a:endParaRPr lang="en-US"/>
          </a:p>
        </p:txBody>
      </p:sp>
    </p:spTree>
    <p:extLst>
      <p:ext uri="{BB962C8B-B14F-4D97-AF65-F5344CB8AC3E}">
        <p14:creationId xmlns:p14="http://schemas.microsoft.com/office/powerpoint/2010/main" val="4005494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Consumers put out report to clean their energy grid by 2040.</a:t>
            </a:r>
          </a:p>
          <a:p>
            <a:endParaRPr lang="en-US"/>
          </a:p>
          <a:p>
            <a:r>
              <a:rPr lang="en-US"/>
              <a:t>This involves removal of Coal, nuclear gas, and </a:t>
            </a:r>
            <a:r>
              <a:rPr lang="en-US" err="1"/>
              <a:t>karn</a:t>
            </a:r>
            <a:r>
              <a:rPr lang="en-US"/>
              <a:t> oil/gas</a:t>
            </a:r>
          </a:p>
          <a:p>
            <a:endParaRPr lang="en-US"/>
          </a:p>
          <a:p>
            <a:r>
              <a:rPr lang="en-US"/>
              <a:t>Decrease natural gas from 31 to 10%</a:t>
            </a:r>
          </a:p>
          <a:p>
            <a:endParaRPr lang="en-US"/>
          </a:p>
          <a:p>
            <a:r>
              <a:rPr lang="en-US"/>
              <a:t>Increase renewables from 11 to 63%</a:t>
            </a:r>
          </a:p>
          <a:p>
            <a:endParaRPr lang="en-US"/>
          </a:p>
          <a:p>
            <a:r>
              <a:rPr lang="en-US"/>
              <a:t>These changes in the carbon emissions of the grid had impacts on our analyzed homes because they emit carbon based on the carbon intensity per kW-hr of electricity </a:t>
            </a:r>
          </a:p>
        </p:txBody>
      </p:sp>
      <p:sp>
        <p:nvSpPr>
          <p:cNvPr id="4" name="Slide Number Placeholder 3"/>
          <p:cNvSpPr>
            <a:spLocks noGrp="1"/>
          </p:cNvSpPr>
          <p:nvPr>
            <p:ph type="sldNum" sz="quarter" idx="5"/>
          </p:nvPr>
        </p:nvSpPr>
        <p:spPr/>
        <p:txBody>
          <a:bodyPr/>
          <a:lstStyle/>
          <a:p>
            <a:fld id="{4B5020A1-E049-4862-8A3C-2BC4478F1E10}" type="slidenum">
              <a:rPr lang="en-US" smtClean="0"/>
              <a:t>48</a:t>
            </a:fld>
            <a:endParaRPr lang="en-US"/>
          </a:p>
        </p:txBody>
      </p:sp>
    </p:spTree>
    <p:extLst>
      <p:ext uri="{BB962C8B-B14F-4D97-AF65-F5344CB8AC3E}">
        <p14:creationId xmlns:p14="http://schemas.microsoft.com/office/powerpoint/2010/main" val="2818848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seen in this chart, in the United States, the residential sector accounts for 20% of end-use energy carbon emissions. While not the largest sector, this is a sizeable contribution. It is also something that each one of us contributes to whenever we turn on a light at home. </a:t>
            </a:r>
          </a:p>
        </p:txBody>
      </p:sp>
      <p:sp>
        <p:nvSpPr>
          <p:cNvPr id="4" name="Slide Number Placeholder 3"/>
          <p:cNvSpPr>
            <a:spLocks noGrp="1"/>
          </p:cNvSpPr>
          <p:nvPr>
            <p:ph type="sldNum" sz="quarter" idx="5"/>
          </p:nvPr>
        </p:nvSpPr>
        <p:spPr/>
        <p:txBody>
          <a:bodyPr/>
          <a:lstStyle/>
          <a:p>
            <a:fld id="{4B5020A1-E049-4862-8A3C-2BC4478F1E10}" type="slidenum">
              <a:rPr lang="en-US" smtClean="0"/>
              <a:t>4</a:t>
            </a:fld>
            <a:endParaRPr lang="en-US"/>
          </a:p>
        </p:txBody>
      </p:sp>
    </p:spTree>
    <p:extLst>
      <p:ext uri="{BB962C8B-B14F-4D97-AF65-F5344CB8AC3E}">
        <p14:creationId xmlns:p14="http://schemas.microsoft.com/office/powerpoint/2010/main" val="15101759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this this and this, has 5 17 and 9 change. </a:t>
            </a:r>
          </a:p>
          <a:p>
            <a:endParaRPr lang="en-US"/>
          </a:p>
          <a:p>
            <a:r>
              <a:rPr lang="en-US"/>
              <a:t>Change is </a:t>
            </a:r>
            <a:r>
              <a:rPr lang="en-US" err="1"/>
              <a:t>dependant</a:t>
            </a:r>
            <a:r>
              <a:rPr lang="en-US"/>
              <a:t> on the electrical energy usage in each home.  </a:t>
            </a:r>
          </a:p>
          <a:p>
            <a:r>
              <a:rPr lang="en-US"/>
              <a:t>Greater in low-carbon builds 		BUT less in solar panel </a:t>
            </a:r>
            <a:r>
              <a:rPr lang="en-US" err="1"/>
              <a:t>bc</a:t>
            </a:r>
            <a:endParaRPr lang="en-US"/>
          </a:p>
          <a:p>
            <a:r>
              <a:rPr lang="en-US"/>
              <a:t>Less in solar </a:t>
            </a:r>
            <a:r>
              <a:rPr lang="en-US" err="1"/>
              <a:t>bc</a:t>
            </a:r>
            <a:r>
              <a:rPr lang="en-US"/>
              <a:t> greater portion of electric grid renewable</a:t>
            </a:r>
          </a:p>
          <a:p>
            <a:endParaRPr lang="en-US"/>
          </a:p>
          <a:p>
            <a:r>
              <a:rPr lang="en-US"/>
              <a:t>As we think about the future of this project, there are more ways to have this project go forward</a:t>
            </a:r>
          </a:p>
        </p:txBody>
      </p:sp>
      <p:sp>
        <p:nvSpPr>
          <p:cNvPr id="4" name="Slide Number Placeholder 3"/>
          <p:cNvSpPr>
            <a:spLocks noGrp="1"/>
          </p:cNvSpPr>
          <p:nvPr>
            <p:ph type="sldNum" sz="quarter" idx="5"/>
          </p:nvPr>
        </p:nvSpPr>
        <p:spPr/>
        <p:txBody>
          <a:bodyPr/>
          <a:lstStyle/>
          <a:p>
            <a:fld id="{4B5020A1-E049-4862-8A3C-2BC4478F1E10}" type="slidenum">
              <a:rPr lang="en-US" smtClean="0"/>
              <a:t>49</a:t>
            </a:fld>
            <a:endParaRPr lang="en-US"/>
          </a:p>
        </p:txBody>
      </p:sp>
    </p:spTree>
    <p:extLst>
      <p:ext uri="{BB962C8B-B14F-4D97-AF65-F5344CB8AC3E}">
        <p14:creationId xmlns:p14="http://schemas.microsoft.com/office/powerpoint/2010/main" val="597883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Design options not applicable to a HFH home</a:t>
            </a:r>
          </a:p>
          <a:p>
            <a:endParaRPr lang="en-US"/>
          </a:p>
        </p:txBody>
      </p:sp>
      <p:sp>
        <p:nvSpPr>
          <p:cNvPr id="4" name="Slide Number Placeholder 3"/>
          <p:cNvSpPr>
            <a:spLocks noGrp="1"/>
          </p:cNvSpPr>
          <p:nvPr>
            <p:ph type="sldNum" sz="quarter" idx="5"/>
          </p:nvPr>
        </p:nvSpPr>
        <p:spPr/>
        <p:txBody>
          <a:bodyPr/>
          <a:lstStyle/>
          <a:p>
            <a:fld id="{4B5020A1-E049-4862-8A3C-2BC4478F1E10}" type="slidenum">
              <a:rPr lang="en-US" smtClean="0"/>
              <a:t>50</a:t>
            </a:fld>
            <a:endParaRPr lang="en-US"/>
          </a:p>
        </p:txBody>
      </p:sp>
    </p:spTree>
    <p:extLst>
      <p:ext uri="{BB962C8B-B14F-4D97-AF65-F5344CB8AC3E}">
        <p14:creationId xmlns:p14="http://schemas.microsoft.com/office/powerpoint/2010/main" val="3411053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Large teams are unwieldy and need management  -- some members of this class had the opportunities to use management gifts</a:t>
            </a:r>
          </a:p>
          <a:p>
            <a:r>
              <a:rPr lang="en-US"/>
              <a:t>Intergroup com necessary for cohesive results – some members did this</a:t>
            </a:r>
          </a:p>
          <a:p>
            <a:r>
              <a:rPr lang="en-US"/>
              <a:t>Analysis boundaries – go beyond construction and analyze the use phase</a:t>
            </a:r>
          </a:p>
          <a:p>
            <a:endParaRPr lang="en-US"/>
          </a:p>
          <a:p>
            <a:r>
              <a:rPr lang="en-US"/>
              <a:t>Analysis boundary was on these homes but implications of this project will permeate through HFH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Habitat as a organization beyond Kent county, beyond Michigan, nationwide and further, has interest in this project for the future of their homes</a:t>
            </a:r>
          </a:p>
          <a:p>
            <a:endParaRPr lang="en-US"/>
          </a:p>
          <a:p>
            <a:endParaRPr lang="en-US"/>
          </a:p>
        </p:txBody>
      </p:sp>
      <p:sp>
        <p:nvSpPr>
          <p:cNvPr id="4" name="Slide Number Placeholder 3"/>
          <p:cNvSpPr>
            <a:spLocks noGrp="1"/>
          </p:cNvSpPr>
          <p:nvPr>
            <p:ph type="sldNum" sz="quarter" idx="5"/>
          </p:nvPr>
        </p:nvSpPr>
        <p:spPr/>
        <p:txBody>
          <a:bodyPr/>
          <a:lstStyle/>
          <a:p>
            <a:fld id="{4B5020A1-E049-4862-8A3C-2BC4478F1E10}" type="slidenum">
              <a:rPr lang="en-US" smtClean="0"/>
              <a:t>51</a:t>
            </a:fld>
            <a:endParaRPr lang="en-US"/>
          </a:p>
        </p:txBody>
      </p:sp>
    </p:spTree>
    <p:extLst>
      <p:ext uri="{BB962C8B-B14F-4D97-AF65-F5344CB8AC3E}">
        <p14:creationId xmlns:p14="http://schemas.microsoft.com/office/powerpoint/2010/main" val="3432202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Engr service work – we got to participate, habitat gave us the gift to have the space to serve</a:t>
            </a:r>
          </a:p>
          <a:p>
            <a:r>
              <a:rPr lang="en-US"/>
              <a:t>	habitat does this for lots of people – volunteer labor</a:t>
            </a:r>
          </a:p>
          <a:p>
            <a:endParaRPr lang="en-US"/>
          </a:p>
          <a:p>
            <a:r>
              <a:rPr lang="en-US"/>
              <a:t>Mark told touching story</a:t>
            </a:r>
          </a:p>
          <a:p>
            <a:r>
              <a:rPr lang="en-US"/>
              <a:t>	</a:t>
            </a:r>
            <a:r>
              <a:rPr lang="en-US" err="1"/>
              <a:t>everytime</a:t>
            </a:r>
            <a:r>
              <a:rPr lang="en-US"/>
              <a:t> we build a house, Mark said he hears from the family moving into that home “I did not know someone cared”</a:t>
            </a:r>
          </a:p>
          <a:p>
            <a:r>
              <a:rPr lang="en-US"/>
              <a:t>	Through our engineering, we were able to care. To care for people. </a:t>
            </a:r>
          </a:p>
          <a:p>
            <a:endParaRPr lang="en-US"/>
          </a:p>
          <a:p>
            <a:endParaRPr lang="en-US"/>
          </a:p>
          <a:p>
            <a:endParaRPr lang="en-US"/>
          </a:p>
          <a:p>
            <a:r>
              <a:rPr lang="en-US"/>
              <a:t>“I did not know someone cared”</a:t>
            </a:r>
          </a:p>
          <a:p>
            <a:endParaRPr lang="en-US"/>
          </a:p>
          <a:p>
            <a:endParaRPr lang="en-US"/>
          </a:p>
        </p:txBody>
      </p:sp>
      <p:sp>
        <p:nvSpPr>
          <p:cNvPr id="4" name="Slide Number Placeholder 3"/>
          <p:cNvSpPr>
            <a:spLocks noGrp="1"/>
          </p:cNvSpPr>
          <p:nvPr>
            <p:ph type="sldNum" sz="quarter" idx="5"/>
          </p:nvPr>
        </p:nvSpPr>
        <p:spPr/>
        <p:txBody>
          <a:bodyPr/>
          <a:lstStyle/>
          <a:p>
            <a:fld id="{4B5020A1-E049-4862-8A3C-2BC4478F1E10}" type="slidenum">
              <a:rPr lang="en-US" smtClean="0"/>
              <a:t>52</a:t>
            </a:fld>
            <a:endParaRPr lang="en-US"/>
          </a:p>
        </p:txBody>
      </p:sp>
    </p:spTree>
    <p:extLst>
      <p:ext uri="{BB962C8B-B14F-4D97-AF65-F5344CB8AC3E}">
        <p14:creationId xmlns:p14="http://schemas.microsoft.com/office/powerpoint/2010/main" val="3319078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working for Habitat for Humanity which is an international non-profit organization focused on creating affordable houses around the world.</a:t>
            </a:r>
          </a:p>
          <a:p>
            <a:endParaRPr lang="en-US"/>
          </a:p>
          <a:p>
            <a:r>
              <a:rPr lang="en-US"/>
              <a:t>Habitat for Humanity is a huge player in housing in the United States. In 2021, they built about 14 thousand new homes. Compared to the total number of houses built in the US last year, that is about 3% of all new houses. That’s a lot of houses!</a:t>
            </a:r>
          </a:p>
          <a:p>
            <a:endParaRPr lang="en-US"/>
          </a:p>
          <a:p>
            <a:r>
              <a:rPr lang="en-US"/>
              <a:t>Kent County has its own branch of Habitat for Humanity and helps many families around our area. They are notable among Habitat branches for their increased efforts at reducing carbon emission. </a:t>
            </a:r>
          </a:p>
          <a:p>
            <a:endParaRPr lang="en-US"/>
          </a:p>
          <a:p>
            <a:r>
              <a:rPr lang="en-US"/>
              <a:t>They are interested in reducing the emissions of houses. They have already a new low carbon footprint house. In order to fully understand the impact of this new house they came to us and asked us two questions.</a:t>
            </a:r>
          </a:p>
          <a:p>
            <a:endParaRPr lang="en-US"/>
          </a:p>
          <a:p>
            <a:endParaRPr lang="en-US"/>
          </a:p>
        </p:txBody>
      </p:sp>
      <p:sp>
        <p:nvSpPr>
          <p:cNvPr id="4" name="Slide Number Placeholder 3"/>
          <p:cNvSpPr>
            <a:spLocks noGrp="1"/>
          </p:cNvSpPr>
          <p:nvPr>
            <p:ph type="sldNum" sz="quarter" idx="5"/>
          </p:nvPr>
        </p:nvSpPr>
        <p:spPr/>
        <p:txBody>
          <a:bodyPr/>
          <a:lstStyle/>
          <a:p>
            <a:fld id="{4B5020A1-E049-4862-8A3C-2BC4478F1E10}" type="slidenum">
              <a:rPr lang="en-US" smtClean="0"/>
              <a:t>5</a:t>
            </a:fld>
            <a:endParaRPr lang="en-US"/>
          </a:p>
        </p:txBody>
      </p:sp>
    </p:spTree>
    <p:extLst>
      <p:ext uri="{BB962C8B-B14F-4D97-AF65-F5344CB8AC3E}">
        <p14:creationId xmlns:p14="http://schemas.microsoft.com/office/powerpoint/2010/main" val="2311162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the expected carbon emissions saving of this new carbon footprint house? This involve quantifying all associated carbon emissions of both this new house and previous comparison houses.</a:t>
            </a:r>
          </a:p>
          <a:p>
            <a:endParaRPr lang="en-US"/>
          </a:p>
          <a:p>
            <a:r>
              <a:rPr lang="en-US"/>
              <a:t>If we found the low carbon house was not carbon neutral, we were tasked with finding options that Habitat could implement to decrease the emissions by a further 20%.</a:t>
            </a:r>
          </a:p>
          <a:p>
            <a:endParaRPr lang="en-US"/>
          </a:p>
          <a:p>
            <a:r>
              <a:rPr lang="en-US"/>
              <a:t>This was assigned the first week of class and has been a key aspect of our class through out the semester, but what does this have to do with the class?</a:t>
            </a:r>
          </a:p>
        </p:txBody>
      </p:sp>
      <p:sp>
        <p:nvSpPr>
          <p:cNvPr id="4" name="Slide Number Placeholder 3"/>
          <p:cNvSpPr>
            <a:spLocks noGrp="1"/>
          </p:cNvSpPr>
          <p:nvPr>
            <p:ph type="sldNum" sz="quarter" idx="5"/>
          </p:nvPr>
        </p:nvSpPr>
        <p:spPr/>
        <p:txBody>
          <a:bodyPr/>
          <a:lstStyle/>
          <a:p>
            <a:fld id="{4B5020A1-E049-4862-8A3C-2BC4478F1E10}" type="slidenum">
              <a:rPr lang="en-US" smtClean="0"/>
              <a:t>6</a:t>
            </a:fld>
            <a:endParaRPr lang="en-US"/>
          </a:p>
        </p:txBody>
      </p:sp>
    </p:spTree>
    <p:extLst>
      <p:ext uri="{BB962C8B-B14F-4D97-AF65-F5344CB8AC3E}">
        <p14:creationId xmlns:p14="http://schemas.microsoft.com/office/powerpoint/2010/main" val="2981040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Engineering 333 is officially titled Thermal System Design. Its primary focus is analysis of thermal systems such as power plants or engines. The picture on the left is one such power plant that we study throughout the semester, so your non-senior mechanical have that to look forward to. Have fun!</a:t>
            </a:r>
          </a:p>
          <a:p>
            <a:endParaRPr lang="en-US"/>
          </a:p>
          <a:p>
            <a:r>
              <a:rPr lang="en-US"/>
              <a:t>But how does the carbon emissions of a house relate to the analysis of a power plant? </a:t>
            </a:r>
          </a:p>
          <a:p>
            <a:r>
              <a:rPr lang="en-US"/>
              <a:t>Surprisingly, there is a lot in common. Through our analysis of the houses, we analyzed heat transfer, energy usage and material properties, almost as if this was just another power plant. </a:t>
            </a:r>
          </a:p>
          <a:p>
            <a:endParaRPr lang="en-US"/>
          </a:p>
          <a:p>
            <a:r>
              <a:rPr lang="en-US"/>
              <a:t>Furthermore, we he did detailed research regarding the specifications of the house. We also had to be careful with units. This may seem like an odd choice, unit problems are very common and balancing them across a large project did take effort, especially a project employing both metric and imperial units such as this. </a:t>
            </a:r>
          </a:p>
          <a:p>
            <a:endParaRPr lang="en-US"/>
          </a:p>
          <a:p>
            <a:r>
              <a:rPr lang="en-US"/>
              <a:t>So that’s what the project is and other background, but here’s some specific. </a:t>
            </a:r>
          </a:p>
        </p:txBody>
      </p:sp>
      <p:sp>
        <p:nvSpPr>
          <p:cNvPr id="4" name="Slide Number Placeholder 3"/>
          <p:cNvSpPr>
            <a:spLocks noGrp="1"/>
          </p:cNvSpPr>
          <p:nvPr>
            <p:ph type="sldNum" sz="quarter" idx="5"/>
          </p:nvPr>
        </p:nvSpPr>
        <p:spPr/>
        <p:txBody>
          <a:bodyPr/>
          <a:lstStyle/>
          <a:p>
            <a:fld id="{4B5020A1-E049-4862-8A3C-2BC4478F1E10}" type="slidenum">
              <a:rPr lang="en-US" smtClean="0"/>
              <a:t>7</a:t>
            </a:fld>
            <a:endParaRPr lang="en-US"/>
          </a:p>
        </p:txBody>
      </p:sp>
    </p:spTree>
    <p:extLst>
      <p:ext uri="{BB962C8B-B14F-4D97-AF65-F5344CB8AC3E}">
        <p14:creationId xmlns:p14="http://schemas.microsoft.com/office/powerpoint/2010/main" val="789519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project was divided between the two class sections as it appears on our class schedule.</a:t>
            </a:r>
          </a:p>
          <a:p>
            <a:endParaRPr lang="en-US"/>
          </a:p>
          <a:p>
            <a:r>
              <a:rPr lang="en-US"/>
              <a:t>Each section analyzed the new low carbon home located on London street , but the sections were assigned different case study house for comparison. These case study houses represent a traditional habitat for humanity home in the area and had some distinctions.</a:t>
            </a:r>
          </a:p>
        </p:txBody>
      </p:sp>
      <p:sp>
        <p:nvSpPr>
          <p:cNvPr id="4" name="Slide Number Placeholder 3"/>
          <p:cNvSpPr>
            <a:spLocks noGrp="1"/>
          </p:cNvSpPr>
          <p:nvPr>
            <p:ph type="sldNum" sz="quarter" idx="5"/>
          </p:nvPr>
        </p:nvSpPr>
        <p:spPr/>
        <p:txBody>
          <a:bodyPr/>
          <a:lstStyle/>
          <a:p>
            <a:fld id="{4B5020A1-E049-4862-8A3C-2BC4478F1E10}" type="slidenum">
              <a:rPr lang="en-US" smtClean="0"/>
              <a:t>8</a:t>
            </a:fld>
            <a:endParaRPr lang="en-US"/>
          </a:p>
        </p:txBody>
      </p:sp>
    </p:spTree>
    <p:extLst>
      <p:ext uri="{BB962C8B-B14F-4D97-AF65-F5344CB8AC3E}">
        <p14:creationId xmlns:p14="http://schemas.microsoft.com/office/powerpoint/2010/main" val="1708624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section then broke down further into team allowing for in depth focus on a topic.</a:t>
            </a:r>
          </a:p>
          <a:p>
            <a:endParaRPr lang="en-US"/>
          </a:p>
          <a:p>
            <a:r>
              <a:rPr lang="en-US"/>
              <a:t>There are two main types of team, analysis and design. Analysis worked to create models and calculator for the houses primarily focusing on the first question of quantifying the carbon emission. The design team focused on the second question of reducing the emissions by 20% through the creation of design options.</a:t>
            </a:r>
          </a:p>
          <a:p>
            <a:endParaRPr lang="en-US"/>
          </a:p>
          <a:p>
            <a:r>
              <a:rPr lang="en-US"/>
              <a:t>Analysis was one by 3 or 4 </a:t>
            </a:r>
            <a:r>
              <a:rPr lang="en-US" err="1"/>
              <a:t>subteams</a:t>
            </a:r>
            <a:r>
              <a:rPr lang="en-US"/>
              <a:t>. The different number comes from the different number of students in each section. For the sake of this presentation, we will be focusing only on 3, embodied, onsite, and utilities.</a:t>
            </a:r>
          </a:p>
          <a:p>
            <a:endParaRPr lang="en-US"/>
          </a:p>
          <a:p>
            <a:r>
              <a:rPr lang="en-US"/>
              <a:t>Embodied analyzed the amount of carbon emissions associated with the extraction and processing of materials.</a:t>
            </a:r>
          </a:p>
          <a:p>
            <a:r>
              <a:rPr lang="en-US"/>
              <a:t>Onsite analyzed the among of carbon emissions associated with construction activated.</a:t>
            </a:r>
          </a:p>
          <a:p>
            <a:r>
              <a:rPr lang="en-US"/>
              <a:t>Utilities, the combination of the electricity and heating teams, analyzed the amount of carbon emissions associated with the use of the house.</a:t>
            </a:r>
          </a:p>
        </p:txBody>
      </p:sp>
      <p:sp>
        <p:nvSpPr>
          <p:cNvPr id="4" name="Slide Number Placeholder 3"/>
          <p:cNvSpPr>
            <a:spLocks noGrp="1"/>
          </p:cNvSpPr>
          <p:nvPr>
            <p:ph type="sldNum" sz="quarter" idx="5"/>
          </p:nvPr>
        </p:nvSpPr>
        <p:spPr/>
        <p:txBody>
          <a:bodyPr/>
          <a:lstStyle/>
          <a:p>
            <a:fld id="{4B5020A1-E049-4862-8A3C-2BC4478F1E10}" type="slidenum">
              <a:rPr lang="en-US" smtClean="0"/>
              <a:t>9</a:t>
            </a:fld>
            <a:endParaRPr lang="en-US"/>
          </a:p>
        </p:txBody>
      </p:sp>
    </p:spTree>
    <p:extLst>
      <p:ext uri="{BB962C8B-B14F-4D97-AF65-F5344CB8AC3E}">
        <p14:creationId xmlns:p14="http://schemas.microsoft.com/office/powerpoint/2010/main" val="13157935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796117"/>
            <a:ext cx="10363200" cy="946891"/>
          </a:xfrm>
        </p:spPr>
        <p:txBody>
          <a:bodyPr/>
          <a:lstStyle>
            <a:lvl1pPr algn="ctr">
              <a:defRPr sz="3800" baseline="0">
                <a:solidFill>
                  <a:schemeClr val="tx1"/>
                </a:solidFill>
                <a:latin typeface="Arial"/>
                <a:cs typeface="Arial"/>
              </a:defRPr>
            </a:lvl1pPr>
          </a:lstStyle>
          <a:p>
            <a:r>
              <a:rPr lang="en-US"/>
              <a:t>PRESENTATION TITLE</a:t>
            </a:r>
          </a:p>
        </p:txBody>
      </p:sp>
      <p:sp>
        <p:nvSpPr>
          <p:cNvPr id="3" name="Subtitle 2"/>
          <p:cNvSpPr>
            <a:spLocks noGrp="1"/>
          </p:cNvSpPr>
          <p:nvPr>
            <p:ph type="subTitle" idx="1" hasCustomPrompt="1"/>
          </p:nvPr>
        </p:nvSpPr>
        <p:spPr>
          <a:xfrm>
            <a:off x="1828800" y="3743008"/>
            <a:ext cx="8534400" cy="534715"/>
          </a:xfrm>
        </p:spPr>
        <p:txBody>
          <a:bodyPr/>
          <a:lstStyle>
            <a:lvl1pPr marL="0" indent="0" algn="ctr">
              <a:buNone/>
              <a:defRPr sz="3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ctr"/>
            <a:r>
              <a:rPr lang="en-US" sz="2400">
                <a:solidFill>
                  <a:srgbClr val="B40023"/>
                </a:solidFill>
                <a:latin typeface="Constantia"/>
                <a:cs typeface="Constantia"/>
              </a:rPr>
              <a:t>Subtitle here</a:t>
            </a:r>
          </a:p>
        </p:txBody>
      </p:sp>
      <p:sp>
        <p:nvSpPr>
          <p:cNvPr id="4" name="Rectangle 3">
            <a:extLst>
              <a:ext uri="{FF2B5EF4-FFF2-40B4-BE49-F238E27FC236}">
                <a16:creationId xmlns:a16="http://schemas.microsoft.com/office/drawing/2014/main" id="{912C50B0-2777-47F5-8072-8197A906BC16}"/>
              </a:ext>
            </a:extLst>
          </p:cNvPr>
          <p:cNvSpPr/>
          <p:nvPr userDrawn="1"/>
        </p:nvSpPr>
        <p:spPr>
          <a:xfrm>
            <a:off x="11077903" y="0"/>
            <a:ext cx="1008993" cy="6064469"/>
          </a:xfrm>
          <a:prstGeom prst="rect">
            <a:avLst/>
          </a:prstGeom>
          <a:solidFill>
            <a:srgbClr val="EFED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859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9FF718-D7F6-4D4A-AAFE-F9A948FEA4E4}"/>
              </a:ext>
            </a:extLst>
          </p:cNvPr>
          <p:cNvSpPr/>
          <p:nvPr userDrawn="1"/>
        </p:nvSpPr>
        <p:spPr>
          <a:xfrm>
            <a:off x="11077903" y="0"/>
            <a:ext cx="1008993" cy="6064469"/>
          </a:xfrm>
          <a:prstGeom prst="rect">
            <a:avLst/>
          </a:prstGeom>
          <a:solidFill>
            <a:srgbClr val="EFED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normAutofit/>
          </a:bodyPr>
          <a:lstStyle>
            <a:lvl1pPr>
              <a:defRPr sz="3800"/>
            </a:lvl1pPr>
          </a:lstStyle>
          <a:p>
            <a:r>
              <a:rPr lang="en-US"/>
              <a:t>SLIDE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pPr>
              <a:defRPr/>
            </a:pPr>
            <a:fld id="{47A55717-EB62-2F4F-AD7D-B8288E197F68}" type="slidenum">
              <a:rPr lang="en-US" smtClean="0"/>
              <a:pPr>
                <a:defRPr/>
              </a:pPr>
              <a:t>‹#›</a:t>
            </a:fld>
            <a:r>
              <a:rPr lang="en-US"/>
              <a:t>    </a:t>
            </a:r>
            <a:fld id="{7CC364B6-35E5-A045-8C5F-DBEE51533F5F}" type="datetimeFigureOut">
              <a:rPr lang="en-US" smtClean="0"/>
              <a:pPr>
                <a:defRPr/>
              </a:pPr>
              <a:t>12/11/2021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pic>
        <p:nvPicPr>
          <p:cNvPr id="6" name="Picture 2">
            <a:extLst>
              <a:ext uri="{FF2B5EF4-FFF2-40B4-BE49-F238E27FC236}">
                <a16:creationId xmlns:a16="http://schemas.microsoft.com/office/drawing/2014/main" id="{7116679C-9DE4-43A0-A30D-72A63878C0D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60888" y="5925822"/>
            <a:ext cx="2241394" cy="765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93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pPr>
              <a:defRPr/>
            </a:pPr>
            <a:fld id="{47A55717-EB62-2F4F-AD7D-B8288E197F68}" type="slidenum">
              <a:rPr lang="en-US" smtClean="0"/>
              <a:pPr>
                <a:defRPr/>
              </a:pPr>
              <a:t>‹#›</a:t>
            </a:fld>
            <a:r>
              <a:rPr lang="en-US"/>
              <a:t>    </a:t>
            </a:r>
            <a:fld id="{7CC364B6-35E5-A045-8C5F-DBEE51533F5F}" type="datetimeFigureOut">
              <a:rPr lang="en-US" smtClean="0"/>
              <a:pPr>
                <a:defRPr/>
              </a:pPr>
              <a:t>12/11/2021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pic>
        <p:nvPicPr>
          <p:cNvPr id="6" name="Picture 2">
            <a:extLst>
              <a:ext uri="{FF2B5EF4-FFF2-40B4-BE49-F238E27FC236}">
                <a16:creationId xmlns:a16="http://schemas.microsoft.com/office/drawing/2014/main" id="{E5B0F994-3F9A-4B58-9DE5-C075E5F5272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60888" y="5925822"/>
            <a:ext cx="2241394" cy="7658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6A47535-F03C-4AF8-97D8-30324A69F171}"/>
              </a:ext>
            </a:extLst>
          </p:cNvPr>
          <p:cNvSpPr/>
          <p:nvPr userDrawn="1"/>
        </p:nvSpPr>
        <p:spPr>
          <a:xfrm>
            <a:off x="11077903" y="10510"/>
            <a:ext cx="1008993" cy="6064469"/>
          </a:xfrm>
          <a:prstGeom prst="rect">
            <a:avLst/>
          </a:prstGeom>
          <a:solidFill>
            <a:srgbClr val="EFED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3248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800"/>
            </a:lvl1pPr>
          </a:lstStyle>
          <a:p>
            <a:r>
              <a:rPr lang="en-US"/>
              <a:t>SLIDE TITLE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pPr>
              <a:defRPr/>
            </a:pPr>
            <a:fld id="{47A55717-EB62-2F4F-AD7D-B8288E197F68}" type="slidenum">
              <a:rPr lang="en-US" smtClean="0"/>
              <a:pPr>
                <a:defRPr/>
              </a:pPr>
              <a:t>‹#›</a:t>
            </a:fld>
            <a:r>
              <a:rPr lang="en-US"/>
              <a:t>    </a:t>
            </a:r>
            <a:fld id="{7CC364B6-35E5-A045-8C5F-DBEE51533F5F}" type="datetimeFigureOut">
              <a:rPr lang="en-US" smtClean="0"/>
              <a:pPr>
                <a:defRPr/>
              </a:pPr>
              <a:t>12/11/2021</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pic>
        <p:nvPicPr>
          <p:cNvPr id="7" name="Picture 2">
            <a:extLst>
              <a:ext uri="{FF2B5EF4-FFF2-40B4-BE49-F238E27FC236}">
                <a16:creationId xmlns:a16="http://schemas.microsoft.com/office/drawing/2014/main" id="{3494E443-50EB-4B4A-9B17-AE64AAF1B64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60888" y="5925822"/>
            <a:ext cx="2241394" cy="7658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6369B51-C378-4078-9D73-5BFBAE9CD159}"/>
              </a:ext>
            </a:extLst>
          </p:cNvPr>
          <p:cNvSpPr/>
          <p:nvPr userDrawn="1"/>
        </p:nvSpPr>
        <p:spPr>
          <a:xfrm>
            <a:off x="11077903" y="0"/>
            <a:ext cx="1008993" cy="6064469"/>
          </a:xfrm>
          <a:prstGeom prst="rect">
            <a:avLst/>
          </a:prstGeom>
          <a:solidFill>
            <a:srgbClr val="EFED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1655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800"/>
            </a:lvl1pPr>
          </a:lstStyle>
          <a:p>
            <a:r>
              <a:rPr lang="en-US"/>
              <a:t>SLIDE TITLE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879BA799-38BA-6048-BD1A-3102FBE98DC4}" type="datetimeFigureOut">
              <a:rPr lang="en-US"/>
              <a:pPr>
                <a:defRPr/>
              </a:pPr>
              <a:t>12/11/2021</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pic>
        <p:nvPicPr>
          <p:cNvPr id="9" name="Picture 2">
            <a:extLst>
              <a:ext uri="{FF2B5EF4-FFF2-40B4-BE49-F238E27FC236}">
                <a16:creationId xmlns:a16="http://schemas.microsoft.com/office/drawing/2014/main" id="{6CBFE3F6-29AE-4279-A7B7-8EC9A3F60B9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60888" y="5925822"/>
            <a:ext cx="2241394" cy="76580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FD1942F-DD35-4F96-957D-B2D0DDA2B4D8}"/>
              </a:ext>
            </a:extLst>
          </p:cNvPr>
          <p:cNvSpPr/>
          <p:nvPr userDrawn="1"/>
        </p:nvSpPr>
        <p:spPr>
          <a:xfrm>
            <a:off x="11077903" y="0"/>
            <a:ext cx="1008993" cy="6064469"/>
          </a:xfrm>
          <a:prstGeom prst="rect">
            <a:avLst/>
          </a:prstGeom>
          <a:solidFill>
            <a:srgbClr val="EFED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2528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solidFill>
                  <a:scrgbClr r="0" g="0" b="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pPr>
              <a:defRPr/>
            </a:pPr>
            <a:fld id="{47A55717-EB62-2F4F-AD7D-B8288E197F68}" type="slidenum">
              <a:rPr lang="en-US" smtClean="0"/>
              <a:pPr>
                <a:defRPr/>
              </a:pPr>
              <a:t>‹#›</a:t>
            </a:fld>
            <a:r>
              <a:rPr lang="en-US"/>
              <a:t>    </a:t>
            </a:r>
            <a:fld id="{7CC364B6-35E5-A045-8C5F-DBEE51533F5F}" type="datetimeFigureOut">
              <a:rPr lang="en-US" smtClean="0"/>
              <a:pPr>
                <a:defRPr/>
              </a:pPr>
              <a:t>12/11/2021</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pic>
        <p:nvPicPr>
          <p:cNvPr id="5" name="Picture 2">
            <a:extLst>
              <a:ext uri="{FF2B5EF4-FFF2-40B4-BE49-F238E27FC236}">
                <a16:creationId xmlns:a16="http://schemas.microsoft.com/office/drawing/2014/main" id="{19D65F7D-F8B2-41BA-B6FE-1C0E3637476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60888" y="5925822"/>
            <a:ext cx="2241394" cy="7658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621D15E-6BC1-4810-A985-B3EB6B80E01E}"/>
              </a:ext>
            </a:extLst>
          </p:cNvPr>
          <p:cNvSpPr/>
          <p:nvPr userDrawn="1"/>
        </p:nvSpPr>
        <p:spPr>
          <a:xfrm>
            <a:off x="11077903" y="0"/>
            <a:ext cx="1008993" cy="6064469"/>
          </a:xfrm>
          <a:prstGeom prst="rect">
            <a:avLst/>
          </a:prstGeom>
          <a:solidFill>
            <a:srgbClr val="EFED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883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pPr>
              <a:defRPr/>
            </a:pPr>
            <a:fld id="{47A55717-EB62-2F4F-AD7D-B8288E197F68}" type="slidenum">
              <a:rPr lang="en-US" smtClean="0"/>
              <a:pPr>
                <a:defRPr/>
              </a:pPr>
              <a:t>‹#›</a:t>
            </a:fld>
            <a:r>
              <a:rPr lang="en-US"/>
              <a:t>    </a:t>
            </a:r>
            <a:fld id="{7CC364B6-35E5-A045-8C5F-DBEE51533F5F}" type="datetimeFigureOut">
              <a:rPr lang="en-US" smtClean="0"/>
              <a:pPr>
                <a:defRPr/>
              </a:pPr>
              <a:t>12/11/2021</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59496838-DEB2-440D-A90D-1717A28396E2}"/>
              </a:ext>
            </a:extLst>
          </p:cNvPr>
          <p:cNvSpPr/>
          <p:nvPr userDrawn="1"/>
        </p:nvSpPr>
        <p:spPr>
          <a:xfrm>
            <a:off x="11077903" y="0"/>
            <a:ext cx="1008993" cy="6064469"/>
          </a:xfrm>
          <a:prstGeom prst="rect">
            <a:avLst/>
          </a:prstGeom>
          <a:solidFill>
            <a:srgbClr val="EFED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176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pPr>
              <a:defRPr/>
            </a:pPr>
            <a:fld id="{47A55717-EB62-2F4F-AD7D-B8288E197F68}" type="slidenum">
              <a:rPr lang="en-US" smtClean="0"/>
              <a:pPr>
                <a:defRPr/>
              </a:pPr>
              <a:t>‹#›</a:t>
            </a:fld>
            <a:r>
              <a:rPr lang="en-US"/>
              <a:t>    </a:t>
            </a:r>
            <a:fld id="{7CC364B6-35E5-A045-8C5F-DBEE51533F5F}" type="datetimeFigureOut">
              <a:rPr lang="en-US" smtClean="0"/>
              <a:pPr>
                <a:defRPr/>
              </a:pPr>
              <a:t>12/11/2021</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C87130-B5E6-475F-9E7D-F07F2BF4D674}"/>
              </a:ext>
            </a:extLst>
          </p:cNvPr>
          <p:cNvSpPr/>
          <p:nvPr userDrawn="1"/>
        </p:nvSpPr>
        <p:spPr>
          <a:xfrm>
            <a:off x="11077903" y="0"/>
            <a:ext cx="1008993" cy="6064469"/>
          </a:xfrm>
          <a:prstGeom prst="rect">
            <a:avLst/>
          </a:prstGeom>
          <a:solidFill>
            <a:srgbClr val="EFED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648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pPr>
              <a:defRPr/>
            </a:pPr>
            <a:fld id="{47A55717-EB62-2F4F-AD7D-B8288E197F68}" type="slidenum">
              <a:rPr lang="en-US" smtClean="0"/>
              <a:pPr>
                <a:defRPr/>
              </a:pPr>
              <a:t>‹#›</a:t>
            </a:fld>
            <a:r>
              <a:rPr lang="en-US"/>
              <a:t>    </a:t>
            </a:r>
            <a:fld id="{7CC364B6-35E5-A045-8C5F-DBEE51533F5F}" type="datetimeFigureOut">
              <a:rPr lang="en-US" smtClean="0"/>
              <a:pPr>
                <a:defRPr/>
              </a:pPr>
              <a:t>12/11/2021</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pic>
        <p:nvPicPr>
          <p:cNvPr id="7" name="Picture 2">
            <a:extLst>
              <a:ext uri="{FF2B5EF4-FFF2-40B4-BE49-F238E27FC236}">
                <a16:creationId xmlns:a16="http://schemas.microsoft.com/office/drawing/2014/main" id="{7F841E2B-112B-42E2-A4CD-D32E18A3535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60888" y="5925822"/>
            <a:ext cx="2241394" cy="7658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48AED75-5585-4A0B-B1DA-EE45633089CB}"/>
              </a:ext>
            </a:extLst>
          </p:cNvPr>
          <p:cNvSpPr/>
          <p:nvPr userDrawn="1"/>
        </p:nvSpPr>
        <p:spPr>
          <a:xfrm>
            <a:off x="11077903" y="0"/>
            <a:ext cx="1008993" cy="6064469"/>
          </a:xfrm>
          <a:prstGeom prst="rect">
            <a:avLst/>
          </a:prstGeom>
          <a:solidFill>
            <a:srgbClr val="EFED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632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SLIDE TITLE</a:t>
            </a:r>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47A55717-EB62-2F4F-AD7D-B8288E197F68}" type="slidenum">
              <a:rPr lang="en-US"/>
              <a:pPr>
                <a:defRPr/>
              </a:pPr>
              <a:t>‹#›</a:t>
            </a:fld>
            <a:r>
              <a:rPr lang="en-US"/>
              <a:t>    </a:t>
            </a:r>
            <a:fld id="{7CC364B6-35E5-A045-8C5F-DBEE51533F5F}" type="datetimeFigureOut">
              <a:rPr lang="en-US"/>
              <a:pPr>
                <a:defRPr/>
              </a:pPr>
              <a:t>12/11/2021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Wingdings" charset="0"/>
        <a:buChar char="§"/>
        <a:defRPr sz="3200" kern="1200">
          <a:solidFill>
            <a:srgbClr val="595959"/>
          </a:solidFill>
          <a:latin typeface="Constantia"/>
          <a:ea typeface="ＭＳ Ｐゴシック" charset="0"/>
          <a:cs typeface="Constantia"/>
        </a:defRPr>
      </a:lvl1pPr>
      <a:lvl2pPr marL="742950" indent="-285750" algn="l" defTabSz="457200" rtl="0" eaLnBrk="1" fontAlgn="base" hangingPunct="1">
        <a:spcBef>
          <a:spcPct val="20000"/>
        </a:spcBef>
        <a:spcAft>
          <a:spcPct val="0"/>
        </a:spcAft>
        <a:buFont typeface="Wingdings" charset="0"/>
        <a:buChar char="§"/>
        <a:defRPr sz="2800" kern="1200">
          <a:solidFill>
            <a:srgbClr val="595959"/>
          </a:solidFill>
          <a:latin typeface="Constantia"/>
          <a:ea typeface="ＭＳ Ｐゴシック" charset="0"/>
          <a:cs typeface="Constantia"/>
        </a:defRPr>
      </a:lvl2pPr>
      <a:lvl3pPr marL="1143000" indent="-228600" algn="l" defTabSz="457200" rtl="0" eaLnBrk="1" fontAlgn="base" hangingPunct="1">
        <a:spcBef>
          <a:spcPct val="20000"/>
        </a:spcBef>
        <a:spcAft>
          <a:spcPct val="0"/>
        </a:spcAft>
        <a:buFont typeface="Wingdings" charset="0"/>
        <a:buChar char="§"/>
        <a:defRPr sz="2400" kern="1200">
          <a:solidFill>
            <a:srgbClr val="595959"/>
          </a:solidFill>
          <a:latin typeface="Constantia"/>
          <a:ea typeface="ＭＳ Ｐゴシック" charset="0"/>
          <a:cs typeface="Constantia"/>
        </a:defRPr>
      </a:lvl3pPr>
      <a:lvl4pPr marL="1600200" indent="-228600" algn="l" defTabSz="457200" rtl="0" eaLnBrk="1" fontAlgn="base" hangingPunct="1">
        <a:spcBef>
          <a:spcPct val="20000"/>
        </a:spcBef>
        <a:spcAft>
          <a:spcPct val="0"/>
        </a:spcAft>
        <a:buFont typeface="Wingdings" charset="0"/>
        <a:buChar char="§"/>
        <a:defRPr sz="2000" kern="1200">
          <a:solidFill>
            <a:srgbClr val="595959"/>
          </a:solidFill>
          <a:latin typeface="Constantia"/>
          <a:ea typeface="ＭＳ Ｐゴシック" charset="0"/>
          <a:cs typeface="Constantia"/>
        </a:defRPr>
      </a:lvl4pPr>
      <a:lvl5pPr marL="2057400" indent="-228600" algn="l" defTabSz="457200" rtl="0" eaLnBrk="1" fontAlgn="base" hangingPunct="1">
        <a:spcBef>
          <a:spcPct val="20000"/>
        </a:spcBef>
        <a:spcAft>
          <a:spcPct val="0"/>
        </a:spcAft>
        <a:buFont typeface="Wingdings" charset="0"/>
        <a:buChar char="§"/>
        <a:defRPr sz="2000" kern="1200">
          <a:solidFill>
            <a:srgbClr val="595959"/>
          </a:solidFill>
          <a:latin typeface="Constantia"/>
          <a:ea typeface="ＭＳ Ｐゴシック" charset="0"/>
          <a:cs typeface="Constant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microsoft.com/office/2018/10/relationships/comments" Target="../comments/modernComment_18E_E3DA1C47.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microsoft.com/office/2018/10/relationships/comments" Target="../comments/modernComment_17D_EC35CF78.xml"/><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sv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microsoft.com/office/2018/10/relationships/comments" Target="../comments/modernComment_19B_7B188B6C.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microsoft.com/office/2018/10/relationships/comments" Target="../comments/modernComment_1A5_3398E92E.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7E_AAF9D1A9.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94_FF57AA2A.xm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microsoft.com/office/2018/10/relationships/comments" Target="../comments/modernComment_199_31E61BBD.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microsoft.com/office/2018/10/relationships/comments" Target="../comments/modernComment_192_54E0E3C1.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2.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1.png"/><Relationship Id="rId2" Type="http://schemas.microsoft.com/office/2018/10/relationships/comments" Target="../comments/modernComment_183_3CBA7F07.xml"/><Relationship Id="rId16" Type="http://schemas.openxmlformats.org/officeDocument/2006/relationships/image" Target="../media/image43.svg"/><Relationship Id="rId1" Type="http://schemas.openxmlformats.org/officeDocument/2006/relationships/slideLayout" Target="../slideLayouts/slideLayout2.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42.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microsoft.com/office/2018/10/relationships/comments" Target="../comments/modernComment_1A4_75718E4C.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microsoft.com/office/2018/10/relationships/comments" Target="../comments/modernComment_19D_55D0CEC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18/10/relationships/comments" Target="../comments/modernComment_176_7E5A3DD4.xml"/><Relationship Id="rId7" Type="http://schemas.openxmlformats.org/officeDocument/2006/relationships/image" Target="../media/image86.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90.jpeg"/><Relationship Id="rId7" Type="http://schemas.openxmlformats.org/officeDocument/2006/relationships/image" Target="../media/image93.png"/><Relationship Id="rId12" Type="http://schemas.openxmlformats.org/officeDocument/2006/relationships/image" Target="../media/image98.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5" Type="http://schemas.microsoft.com/office/2007/relationships/hdphoto" Target="../media/hdphoto2.wdp"/><Relationship Id="rId15" Type="http://schemas.openxmlformats.org/officeDocument/2006/relationships/image" Target="../media/image990.png"/><Relationship Id="rId10" Type="http://schemas.openxmlformats.org/officeDocument/2006/relationships/image" Target="../media/image96.png"/><Relationship Id="rId4" Type="http://schemas.openxmlformats.org/officeDocument/2006/relationships/image" Target="../media/image91.png"/><Relationship Id="rId9" Type="http://schemas.openxmlformats.org/officeDocument/2006/relationships/image" Target="../media/image95.svg"/><Relationship Id="rId14" Type="http://schemas.openxmlformats.org/officeDocument/2006/relationships/image" Target="../media/image100.svg"/></Relationships>
</file>

<file path=ppt/slides/_rels/slide31.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3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3.png"/><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30.png"/><Relationship Id="rId4" Type="http://schemas.openxmlformats.org/officeDocument/2006/relationships/image" Target="../media/image105.png"/></Relationships>
</file>

<file path=ppt/slides/_rels/slide33.xml.rels><?xml version="1.0" encoding="UTF-8" standalone="yes"?>
<Relationships xmlns="http://schemas.openxmlformats.org/package/2006/relationships"><Relationship Id="rId3" Type="http://schemas.microsoft.com/office/2018/10/relationships/comments" Target="../comments/modernComment_181_AE696227.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09.png"/></Relationships>
</file>

<file path=ppt/slides/_rels/slide3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svg"/><Relationship Id="rId7" Type="http://schemas.openxmlformats.org/officeDocument/2006/relationships/image" Target="../media/image114.sv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13.svg"/><Relationship Id="rId4" Type="http://schemas.openxmlformats.org/officeDocument/2006/relationships/image" Target="../media/image112.png"/><Relationship Id="rId9"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microsoft.com/office/2018/10/relationships/comments" Target="../comments/modernComment_18C_CC30A679.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137_40FD2E76.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3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22.png"/><Relationship Id="rId3" Type="http://schemas.openxmlformats.org/officeDocument/2006/relationships/image" Target="../media/image116.png"/><Relationship Id="rId7" Type="http://schemas.openxmlformats.org/officeDocument/2006/relationships/image" Target="../media/image119.png"/><Relationship Id="rId12" Type="http://schemas.openxmlformats.org/officeDocument/2006/relationships/image" Target="../media/image25.svg"/><Relationship Id="rId17" Type="http://schemas.openxmlformats.org/officeDocument/2006/relationships/image" Target="../media/image124.png"/><Relationship Id="rId2" Type="http://schemas.openxmlformats.org/officeDocument/2006/relationships/notesSlide" Target="../notesSlides/notesSlide31.xml"/><Relationship Id="rId16" Type="http://schemas.openxmlformats.org/officeDocument/2006/relationships/image" Target="../media/image19.sv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121.png"/><Relationship Id="rId5" Type="http://schemas.openxmlformats.org/officeDocument/2006/relationships/image" Target="../media/image118.png"/><Relationship Id="rId15" Type="http://schemas.openxmlformats.org/officeDocument/2006/relationships/image" Target="../media/image123.png"/><Relationship Id="rId10" Type="http://schemas.openxmlformats.org/officeDocument/2006/relationships/image" Target="../media/image23.svg"/><Relationship Id="rId4" Type="http://schemas.openxmlformats.org/officeDocument/2006/relationships/image" Target="../media/image117.svg"/><Relationship Id="rId9" Type="http://schemas.openxmlformats.org/officeDocument/2006/relationships/image" Target="../media/image120.png"/><Relationship Id="rId14" Type="http://schemas.openxmlformats.org/officeDocument/2006/relationships/image" Target="../media/image27.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8.sv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svg"/><Relationship Id="rId4" Type="http://schemas.openxmlformats.org/officeDocument/2006/relationships/image" Target="../media/image126.svg"/><Relationship Id="rId9" Type="http://schemas.openxmlformats.org/officeDocument/2006/relationships/image" Target="../media/image131.png"/></Relationships>
</file>

<file path=ppt/slides/_rels/slide4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6.png"/><Relationship Id="rId3" Type="http://schemas.openxmlformats.org/officeDocument/2006/relationships/image" Target="../media/image119.png"/><Relationship Id="rId7" Type="http://schemas.openxmlformats.org/officeDocument/2006/relationships/image" Target="../media/image121.png"/><Relationship Id="rId12" Type="http://schemas.microsoft.com/office/2007/relationships/hdphoto" Target="../media/hdphoto6.wdp"/><Relationship Id="rId2" Type="http://schemas.openxmlformats.org/officeDocument/2006/relationships/notesSlide" Target="../notesSlides/notesSlide33.xml"/><Relationship Id="rId16"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image" Target="../media/image135.png"/><Relationship Id="rId5" Type="http://schemas.openxmlformats.org/officeDocument/2006/relationships/image" Target="../media/image120.png"/><Relationship Id="rId15" Type="http://schemas.openxmlformats.org/officeDocument/2006/relationships/image" Target="../media/image138.jpe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122.png"/><Relationship Id="rId14" Type="http://schemas.openxmlformats.org/officeDocument/2006/relationships/image" Target="../media/image137.png"/></Relationships>
</file>

<file path=ppt/slides/_rels/slide4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171_FAA137BF.xml"/><Relationship Id="rId7" Type="http://schemas.openxmlformats.org/officeDocument/2006/relationships/image" Target="../media/image136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50.png"/><Relationship Id="rId5" Type="http://schemas.openxmlformats.org/officeDocument/2006/relationships/image" Target="../media/image134.png"/><Relationship Id="rId4" Type="http://schemas.openxmlformats.org/officeDocument/2006/relationships/chart" Target="../charts/chart10.xml"/></Relationships>
</file>

<file path=ppt/slides/_rels/slide4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370.png"/></Relationships>
</file>

<file path=ppt/slides/_rels/slide4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410.png"/><Relationship Id="rId5" Type="http://schemas.openxmlformats.org/officeDocument/2006/relationships/image" Target="../media/image140.png"/><Relationship Id="rId4" Type="http://schemas.openxmlformats.org/officeDocument/2006/relationships/image" Target="../media/image1390.png"/></Relationships>
</file>

<file path=ppt/slides/_rels/slide4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4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6C_68637B5C.xml"/><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microsoft.com/office/2018/10/relationships/comments" Target="../comments/modernComment_177_7924F4C4.xml"/><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6BDDA02-C3CA-6043-9892-3D0AAEC0E7DE}"/>
              </a:ext>
            </a:extLst>
          </p:cNvPr>
          <p:cNvSpPr txBox="1">
            <a:spLocks/>
          </p:cNvSpPr>
          <p:nvPr/>
        </p:nvSpPr>
        <p:spPr>
          <a:xfrm>
            <a:off x="914400" y="2482109"/>
            <a:ext cx="10363200" cy="946891"/>
          </a:xfrm>
          <a:prstGeom prst="rect">
            <a:avLst/>
          </a:prstGeom>
        </p:spPr>
        <p:txBody>
          <a:bodyPr>
            <a:no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4800" b="1">
                <a:solidFill>
                  <a:srgbClr val="C52033"/>
                </a:solidFill>
                <a:latin typeface="Arial" panose="020B0604020202020204" pitchFamily="34" charset="0"/>
                <a:ea typeface="ＭＳ Ｐゴシック"/>
                <a:cs typeface="Arial" panose="020B0604020202020204" pitchFamily="34" charset="0"/>
              </a:rPr>
              <a:t>Low-Carbon Housing Project</a:t>
            </a:r>
            <a:endParaRPr lang="en-US" sz="4800" b="1">
              <a:solidFill>
                <a:srgbClr val="C52033"/>
              </a:solidFill>
              <a:latin typeface="Arial" panose="020B0604020202020204" pitchFamily="34" charset="0"/>
              <a:cs typeface="Arial" panose="020B0604020202020204" pitchFamily="34" charset="0"/>
            </a:endParaRPr>
          </a:p>
        </p:txBody>
      </p:sp>
      <p:sp>
        <p:nvSpPr>
          <p:cNvPr id="3" name="Subtitle 5">
            <a:extLst>
              <a:ext uri="{FF2B5EF4-FFF2-40B4-BE49-F238E27FC236}">
                <a16:creationId xmlns:a16="http://schemas.microsoft.com/office/drawing/2014/main" id="{07A07B97-D5F3-0046-9600-3AFAC628B612}"/>
              </a:ext>
            </a:extLst>
          </p:cNvPr>
          <p:cNvSpPr txBox="1">
            <a:spLocks/>
          </p:cNvSpPr>
          <p:nvPr/>
        </p:nvSpPr>
        <p:spPr>
          <a:xfrm>
            <a:off x="1665889" y="3321389"/>
            <a:ext cx="8860222" cy="534715"/>
          </a:xfrm>
          <a:prstGeom prst="rect">
            <a:avLst/>
          </a:prstGeom>
        </p:spPr>
        <p:txBody>
          <a:bodyPr/>
          <a:lstStyle>
            <a:lvl1pPr marL="342900" indent="-342900" algn="l" defTabSz="457200" rtl="0" eaLnBrk="1" fontAlgn="base" hangingPunct="1">
              <a:spcBef>
                <a:spcPct val="20000"/>
              </a:spcBef>
              <a:spcAft>
                <a:spcPct val="0"/>
              </a:spcAft>
              <a:buFont typeface="Wingdings" charset="0"/>
              <a:buChar char="§"/>
              <a:defRPr sz="3200" kern="1200">
                <a:solidFill>
                  <a:srgbClr val="595959"/>
                </a:solidFill>
                <a:latin typeface="Constantia"/>
                <a:ea typeface="ＭＳ Ｐゴシック" charset="0"/>
                <a:cs typeface="Constantia"/>
              </a:defRPr>
            </a:lvl1pPr>
            <a:lvl2pPr marL="742950" indent="-285750" algn="l" defTabSz="457200" rtl="0" eaLnBrk="1" fontAlgn="base" hangingPunct="1">
              <a:spcBef>
                <a:spcPct val="20000"/>
              </a:spcBef>
              <a:spcAft>
                <a:spcPct val="0"/>
              </a:spcAft>
              <a:buFont typeface="Wingdings" charset="0"/>
              <a:buChar char="§"/>
              <a:defRPr sz="2800" kern="1200">
                <a:solidFill>
                  <a:srgbClr val="595959"/>
                </a:solidFill>
                <a:latin typeface="Constantia"/>
                <a:ea typeface="ＭＳ Ｐゴシック" charset="0"/>
                <a:cs typeface="Constantia"/>
              </a:defRPr>
            </a:lvl2pPr>
            <a:lvl3pPr marL="1143000" indent="-228600" algn="l" defTabSz="457200" rtl="0" eaLnBrk="1" fontAlgn="base" hangingPunct="1">
              <a:spcBef>
                <a:spcPct val="20000"/>
              </a:spcBef>
              <a:spcAft>
                <a:spcPct val="0"/>
              </a:spcAft>
              <a:buFont typeface="Wingdings" charset="0"/>
              <a:buChar char="§"/>
              <a:defRPr sz="2400" kern="1200">
                <a:solidFill>
                  <a:srgbClr val="595959"/>
                </a:solidFill>
                <a:latin typeface="Constantia"/>
                <a:ea typeface="ＭＳ Ｐゴシック" charset="0"/>
                <a:cs typeface="Constantia"/>
              </a:defRPr>
            </a:lvl3pPr>
            <a:lvl4pPr marL="1600200" indent="-228600" algn="l" defTabSz="457200" rtl="0" eaLnBrk="1" fontAlgn="base" hangingPunct="1">
              <a:spcBef>
                <a:spcPct val="20000"/>
              </a:spcBef>
              <a:spcAft>
                <a:spcPct val="0"/>
              </a:spcAft>
              <a:buFont typeface="Wingdings" charset="0"/>
              <a:buChar char="§"/>
              <a:defRPr sz="2000" kern="1200">
                <a:solidFill>
                  <a:srgbClr val="595959"/>
                </a:solidFill>
                <a:latin typeface="Constantia"/>
                <a:ea typeface="ＭＳ Ｐゴシック" charset="0"/>
                <a:cs typeface="Constantia"/>
              </a:defRPr>
            </a:lvl4pPr>
            <a:lvl5pPr marL="2057400" indent="-228600" algn="l" defTabSz="457200" rtl="0" eaLnBrk="1" fontAlgn="base" hangingPunct="1">
              <a:spcBef>
                <a:spcPct val="20000"/>
              </a:spcBef>
              <a:spcAft>
                <a:spcPct val="0"/>
              </a:spcAft>
              <a:buFont typeface="Wingdings" charset="0"/>
              <a:buChar char="§"/>
              <a:defRPr sz="2000" kern="1200">
                <a:solidFill>
                  <a:srgbClr val="595959"/>
                </a:solidFill>
                <a:latin typeface="Constantia"/>
                <a:ea typeface="ＭＳ Ｐゴシック" charset="0"/>
                <a:cs typeface="Constant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a:solidFill>
                  <a:schemeClr val="tx1"/>
                </a:solidFill>
                <a:latin typeface="Arial" panose="020B0604020202020204" pitchFamily="34" charset="0"/>
                <a:ea typeface="ＭＳ Ｐゴシック"/>
                <a:cs typeface="Arial" panose="020B0604020202020204" pitchFamily="34" charset="0"/>
              </a:rPr>
              <a:t>Speakers: </a:t>
            </a:r>
            <a:r>
              <a:rPr lang="en-US" sz="1800" b="1">
                <a:solidFill>
                  <a:schemeClr val="tx1"/>
                </a:solidFill>
                <a:latin typeface="Arial" panose="020B0604020202020204" pitchFamily="34" charset="0"/>
                <a:cs typeface="Arial" panose="020B0604020202020204" pitchFamily="34" charset="0"/>
              </a:rPr>
              <a:t>Anika Huizinga, John </a:t>
            </a:r>
            <a:r>
              <a:rPr lang="en-US" sz="1800" b="1" err="1">
                <a:solidFill>
                  <a:schemeClr val="tx1"/>
                </a:solidFill>
                <a:latin typeface="Arial" panose="020B0604020202020204" pitchFamily="34" charset="0"/>
                <a:cs typeface="Arial" panose="020B0604020202020204" pitchFamily="34" charset="0"/>
              </a:rPr>
              <a:t>Stehouwer</a:t>
            </a:r>
            <a:r>
              <a:rPr lang="en-US" sz="1800" b="1">
                <a:solidFill>
                  <a:schemeClr val="tx1"/>
                </a:solidFill>
                <a:latin typeface="Arial" panose="020B0604020202020204" pitchFamily="34" charset="0"/>
                <a:cs typeface="Arial" panose="020B0604020202020204" pitchFamily="34" charset="0"/>
              </a:rPr>
              <a:t>, William Terpstra, Duncan </a:t>
            </a:r>
            <a:r>
              <a:rPr lang="en-US" sz="1800" b="1" err="1">
                <a:solidFill>
                  <a:schemeClr val="tx1"/>
                </a:solidFill>
                <a:latin typeface="Arial" panose="020B0604020202020204" pitchFamily="34" charset="0"/>
                <a:cs typeface="Arial" panose="020B0604020202020204" pitchFamily="34" charset="0"/>
              </a:rPr>
              <a:t>Waanders</a:t>
            </a:r>
            <a:endParaRPr lang="en-US" sz="1800" b="1">
              <a:solidFill>
                <a:schemeClr val="tx1"/>
              </a:solidFill>
              <a:latin typeface="Arial" panose="020B0604020202020204" pitchFamily="34" charset="0"/>
              <a:cs typeface="Arial" panose="020B0604020202020204" pitchFamily="34" charset="0"/>
            </a:endParaRPr>
          </a:p>
          <a:p>
            <a:pPr marL="0" indent="0" algn="ctr">
              <a:buNone/>
            </a:pPr>
            <a:r>
              <a:rPr lang="en-US" sz="1800" b="1">
                <a:solidFill>
                  <a:schemeClr val="tx1"/>
                </a:solidFill>
                <a:latin typeface="Arial" panose="020B0604020202020204" pitchFamily="34" charset="0"/>
                <a:ea typeface="ＭＳ Ｐゴシック"/>
                <a:cs typeface="Arial" panose="020B0604020202020204" pitchFamily="34" charset="0"/>
              </a:rPr>
              <a:t>Engineering Seminar SB010 | December 1</a:t>
            </a:r>
            <a:r>
              <a:rPr lang="en-US" sz="1800" b="1" baseline="30000">
                <a:solidFill>
                  <a:schemeClr val="tx1"/>
                </a:solidFill>
                <a:latin typeface="Arial" panose="020B0604020202020204" pitchFamily="34" charset="0"/>
                <a:ea typeface="ＭＳ Ｐゴシック"/>
                <a:cs typeface="Arial" panose="020B0604020202020204" pitchFamily="34" charset="0"/>
              </a:rPr>
              <a:t>st</a:t>
            </a:r>
            <a:r>
              <a:rPr lang="en-US" sz="1800" b="1">
                <a:solidFill>
                  <a:schemeClr val="tx1"/>
                </a:solidFill>
                <a:latin typeface="Arial" panose="020B0604020202020204" pitchFamily="34" charset="0"/>
                <a:ea typeface="ＭＳ Ｐゴシック"/>
                <a:cs typeface="Arial" panose="020B0604020202020204" pitchFamily="34" charset="0"/>
              </a:rPr>
              <a:t>, 2021</a:t>
            </a:r>
          </a:p>
          <a:p>
            <a:pPr marL="0" indent="0" algn="ctr">
              <a:buNone/>
            </a:pPr>
            <a:r>
              <a:rPr lang="en-US" sz="1800" b="1">
                <a:solidFill>
                  <a:schemeClr val="tx1"/>
                </a:solidFill>
                <a:latin typeface="Arial" panose="020B0604020202020204" pitchFamily="34" charset="0"/>
                <a:ea typeface="ＭＳ Ｐゴシック"/>
                <a:cs typeface="Arial" panose="020B0604020202020204" pitchFamily="34" charset="0"/>
              </a:rPr>
              <a:t>Presented by Engineering 333</a:t>
            </a:r>
          </a:p>
          <a:p>
            <a:pPr marL="0" indent="0" algn="ctr">
              <a:buNone/>
            </a:pPr>
            <a:endParaRPr lang="en-US" sz="1800" b="1">
              <a:latin typeface="Arial" panose="020B0604020202020204" pitchFamily="34" charset="0"/>
              <a:ea typeface="ＭＳ Ｐゴシック"/>
              <a:cs typeface="Arial" panose="020B0604020202020204" pitchFamily="34" charset="0"/>
            </a:endParaRPr>
          </a:p>
        </p:txBody>
      </p:sp>
      <p:pic>
        <p:nvPicPr>
          <p:cNvPr id="2050" name="Picture 2">
            <a:extLst>
              <a:ext uri="{FF2B5EF4-FFF2-40B4-BE49-F238E27FC236}">
                <a16:creationId xmlns:a16="http://schemas.microsoft.com/office/drawing/2014/main" id="{5035592B-A134-024A-BACD-C8615E79B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351" y="4926784"/>
            <a:ext cx="3117298" cy="863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283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E1E40-0CF8-47E4-9E8A-FFAA356B889E}"/>
              </a:ext>
            </a:extLst>
          </p:cNvPr>
          <p:cNvSpPr>
            <a:spLocks noGrp="1"/>
          </p:cNvSpPr>
          <p:nvPr>
            <p:ph type="title"/>
          </p:nvPr>
        </p:nvSpPr>
        <p:spPr/>
        <p:txBody>
          <a:bodyPr/>
          <a:lstStyle/>
          <a:p>
            <a:r>
              <a:rPr lang="en-US"/>
              <a:t>Progress Updates</a:t>
            </a:r>
          </a:p>
        </p:txBody>
      </p:sp>
      <p:sp>
        <p:nvSpPr>
          <p:cNvPr id="6" name="Content Placeholder 2">
            <a:extLst>
              <a:ext uri="{FF2B5EF4-FFF2-40B4-BE49-F238E27FC236}">
                <a16:creationId xmlns:a16="http://schemas.microsoft.com/office/drawing/2014/main" id="{193D1A85-1E74-4FC2-941A-7BFF73331049}"/>
              </a:ext>
            </a:extLst>
          </p:cNvPr>
          <p:cNvSpPr>
            <a:spLocks noGrp="1"/>
          </p:cNvSpPr>
          <p:nvPr>
            <p:ph idx="1"/>
          </p:nvPr>
        </p:nvSpPr>
        <p:spPr>
          <a:xfrm>
            <a:off x="609600" y="1600201"/>
            <a:ext cx="4739147" cy="4525963"/>
          </a:xfrm>
        </p:spPr>
        <p:txBody>
          <a:bodyPr/>
          <a:lstStyle/>
          <a:p>
            <a:r>
              <a:rPr lang="en-US">
                <a:solidFill>
                  <a:schemeClr val="tx1"/>
                </a:solidFill>
                <a:latin typeface="Arial" panose="020B0604020202020204" pitchFamily="34" charset="0"/>
                <a:ea typeface="ＭＳ Ｐゴシック"/>
                <a:cs typeface="Arial" panose="020B0604020202020204" pitchFamily="34" charset="0"/>
              </a:rPr>
              <a:t>Status to Schedule</a:t>
            </a:r>
          </a:p>
          <a:p>
            <a:r>
              <a:rPr lang="en-US">
                <a:solidFill>
                  <a:schemeClr val="tx1"/>
                </a:solidFill>
                <a:latin typeface="Arial" panose="020B0604020202020204" pitchFamily="34" charset="0"/>
                <a:ea typeface="ＭＳ Ｐゴシック"/>
                <a:cs typeface="Arial" panose="020B0604020202020204" pitchFamily="34" charset="0"/>
              </a:rPr>
              <a:t>Work Accomplished</a:t>
            </a:r>
          </a:p>
          <a:p>
            <a:r>
              <a:rPr lang="en-US">
                <a:solidFill>
                  <a:schemeClr val="tx1"/>
                </a:solidFill>
                <a:latin typeface="Arial" panose="020B0604020202020204" pitchFamily="34" charset="0"/>
                <a:ea typeface="ＭＳ Ｐゴシック"/>
                <a:cs typeface="Arial" panose="020B0604020202020204" pitchFamily="34" charset="0"/>
              </a:rPr>
              <a:t>Issues / Concerns</a:t>
            </a:r>
          </a:p>
          <a:p>
            <a:r>
              <a:rPr lang="en-US">
                <a:solidFill>
                  <a:schemeClr val="tx1"/>
                </a:solidFill>
                <a:latin typeface="Arial" panose="020B0604020202020204" pitchFamily="34" charset="0"/>
                <a:ea typeface="ＭＳ Ｐゴシック"/>
                <a:cs typeface="Arial" panose="020B0604020202020204" pitchFamily="34" charset="0"/>
              </a:rPr>
              <a:t>Work Planned</a:t>
            </a:r>
          </a:p>
          <a:p>
            <a:endParaRPr lang="en-US">
              <a:solidFill>
                <a:schemeClr val="tx1"/>
              </a:solidFill>
              <a:latin typeface="Arial" panose="020B0604020202020204" pitchFamily="34" charset="0"/>
              <a:ea typeface="ＭＳ Ｐゴシック"/>
              <a:cs typeface="Arial" panose="020B0604020202020204" pitchFamily="34" charset="0"/>
            </a:endParaRPr>
          </a:p>
          <a:p>
            <a:r>
              <a:rPr lang="en-US">
                <a:solidFill>
                  <a:schemeClr val="tx1"/>
                </a:solidFill>
                <a:latin typeface="Arial" panose="020B0604020202020204" pitchFamily="34" charset="0"/>
                <a:ea typeface="ＭＳ Ｐゴシック"/>
                <a:cs typeface="Arial" panose="020B0604020202020204" pitchFamily="34" charset="0"/>
              </a:rPr>
              <a:t>Each team member presented</a:t>
            </a:r>
          </a:p>
        </p:txBody>
      </p:sp>
      <p:pic>
        <p:nvPicPr>
          <p:cNvPr id="2052" name="Picture 4">
            <a:extLst>
              <a:ext uri="{FF2B5EF4-FFF2-40B4-BE49-F238E27FC236}">
                <a16:creationId xmlns:a16="http://schemas.microsoft.com/office/drawing/2014/main" id="{72719B33-20F3-4787-AD1E-B719D97FC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850" y="3297199"/>
            <a:ext cx="2286000" cy="2297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2A24B2D-0490-4B97-8626-677C61E0B3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798" y="1551953"/>
            <a:ext cx="2286000"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9" name="Table 15">
            <a:extLst>
              <a:ext uri="{FF2B5EF4-FFF2-40B4-BE49-F238E27FC236}">
                <a16:creationId xmlns:a16="http://schemas.microsoft.com/office/drawing/2014/main" id="{A1032A25-697A-46CD-9C08-18267D484878}"/>
              </a:ext>
            </a:extLst>
          </p:cNvPr>
          <p:cNvGraphicFramePr>
            <a:graphicFrameLocks noGrp="1"/>
          </p:cNvGraphicFramePr>
          <p:nvPr>
            <p:extLst>
              <p:ext uri="{D42A27DB-BD31-4B8C-83A1-F6EECF244321}">
                <p14:modId xmlns:p14="http://schemas.microsoft.com/office/powerpoint/2010/main" val="1340907131"/>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rgbClr val="9F0000"/>
                          </a:solidFill>
                        </a:rPr>
                        <a:t>OVERVIEW</a:t>
                      </a:r>
                      <a:endParaRPr lang="en-US" sz="1800" b="1">
                        <a:solidFill>
                          <a:srgbClr val="9F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b="1">
                          <a:solidFill>
                            <a:schemeClr val="bg1"/>
                          </a:solidFill>
                        </a:rPr>
                        <a:t>EMBODIED</a:t>
                      </a:r>
                    </a:p>
                  </a:txBody>
                  <a:tcPr anchor="ctr">
                    <a:solidFill>
                      <a:srgbClr val="9F0000"/>
                    </a:solidFill>
                  </a:tcPr>
                </a:tc>
                <a:tc>
                  <a:txBody>
                    <a:bodyPr/>
                    <a:lstStyle/>
                    <a:p>
                      <a:pPr algn="ctr"/>
                      <a:r>
                        <a:rPr lang="en-US" b="1">
                          <a:solidFill>
                            <a:schemeClr val="bg1"/>
                          </a:solidFill>
                        </a:rPr>
                        <a:t>ONSITE</a:t>
                      </a:r>
                    </a:p>
                  </a:txBody>
                  <a:tcPr anchor="ctr">
                    <a:solidFill>
                      <a:srgbClr val="9F0000"/>
                    </a:solidFill>
                  </a:tcPr>
                </a:tc>
                <a:tc>
                  <a:txBody>
                    <a:bodyPr/>
                    <a:lstStyle/>
                    <a:p>
                      <a:pPr algn="ctr"/>
                      <a:r>
                        <a:rPr lang="en-US" b="1">
                          <a:solidFill>
                            <a:schemeClr val="bg1"/>
                          </a:solidFill>
                        </a:rPr>
                        <a:t>UTILITIES</a:t>
                      </a:r>
                    </a:p>
                  </a:txBody>
                  <a:tcPr anchor="ctr">
                    <a:solidFill>
                      <a:srgbClr val="9F0000"/>
                    </a:solidFill>
                  </a:tcPr>
                </a:tc>
                <a:tc>
                  <a:txBody>
                    <a:bodyPr/>
                    <a:lstStyle/>
                    <a:p>
                      <a:pPr algn="ctr"/>
                      <a:r>
                        <a:rPr lang="en-US" b="1">
                          <a:solidFill>
                            <a:schemeClr val="bg1"/>
                          </a:solidFill>
                        </a:rPr>
                        <a:t>DESIGN</a:t>
                      </a:r>
                    </a:p>
                  </a:txBody>
                  <a:tcPr anchor="ctr">
                    <a:solidFill>
                      <a:srgbClr val="9F0000"/>
                    </a:solidFill>
                  </a:tcPr>
                </a:tc>
                <a:tc>
                  <a:txBody>
                    <a:bodyPr/>
                    <a:lstStyle/>
                    <a:p>
                      <a:pPr algn="ctr"/>
                      <a:r>
                        <a:rPr lang="en-US" b="1">
                          <a:solidFill>
                            <a:schemeClr val="bg1"/>
                          </a:solidFill>
                        </a:rPr>
                        <a:t>QUESTIONS</a:t>
                      </a:r>
                    </a:p>
                  </a:txBody>
                  <a:tcPr anchor="ctr">
                    <a:solidFill>
                      <a:srgbClr val="9F0000"/>
                    </a:solidFill>
                  </a:tcPr>
                </a:tc>
                <a:extLst>
                  <a:ext uri="{0D108BD9-81ED-4DB2-BD59-A6C34878D82A}">
                    <a16:rowId xmlns:a16="http://schemas.microsoft.com/office/drawing/2014/main" val="635186885"/>
                  </a:ext>
                </a:extLst>
              </a:tr>
            </a:tbl>
          </a:graphicData>
        </a:graphic>
      </p:graphicFrame>
      <p:sp>
        <p:nvSpPr>
          <p:cNvPr id="11" name="Title 1">
            <a:extLst>
              <a:ext uri="{FF2B5EF4-FFF2-40B4-BE49-F238E27FC236}">
                <a16:creationId xmlns:a16="http://schemas.microsoft.com/office/drawing/2014/main" id="{1111E253-3FBD-4CF8-8799-69705CECA515}"/>
              </a:ext>
            </a:extLst>
          </p:cNvPr>
          <p:cNvSpPr txBox="1">
            <a:spLocks/>
          </p:cNvSpPr>
          <p:nvPr/>
        </p:nvSpPr>
        <p:spPr>
          <a:xfrm>
            <a:off x="7535007" y="2527685"/>
            <a:ext cx="4133685"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400">
                <a:solidFill>
                  <a:schemeClr val="tx1"/>
                </a:solidFill>
              </a:rPr>
              <a:t>Professor </a:t>
            </a:r>
            <a:r>
              <a:rPr lang="en-US" sz="2400" err="1">
                <a:solidFill>
                  <a:schemeClr val="tx1"/>
                </a:solidFill>
              </a:rPr>
              <a:t>Heun</a:t>
            </a:r>
            <a:endParaRPr lang="en-US" sz="2400">
              <a:solidFill>
                <a:schemeClr val="tx1"/>
              </a:solidFill>
            </a:endParaRPr>
          </a:p>
          <a:p>
            <a:pPr algn="ctr"/>
            <a:r>
              <a:rPr lang="en-US" sz="2400">
                <a:solidFill>
                  <a:schemeClr val="tx1"/>
                </a:solidFill>
              </a:rPr>
              <a:t>(Consultant)</a:t>
            </a:r>
          </a:p>
          <a:p>
            <a:endParaRPr lang="en-US" sz="2400">
              <a:solidFill>
                <a:schemeClr val="tx1"/>
              </a:solidFill>
            </a:endParaRPr>
          </a:p>
        </p:txBody>
      </p:sp>
      <p:sp>
        <p:nvSpPr>
          <p:cNvPr id="12" name="Title 1">
            <a:extLst>
              <a:ext uri="{FF2B5EF4-FFF2-40B4-BE49-F238E27FC236}">
                <a16:creationId xmlns:a16="http://schemas.microsoft.com/office/drawing/2014/main" id="{342BA07E-B74A-4317-BF1E-A031C5EBAF8B}"/>
              </a:ext>
            </a:extLst>
          </p:cNvPr>
          <p:cNvSpPr txBox="1">
            <a:spLocks/>
          </p:cNvSpPr>
          <p:nvPr/>
        </p:nvSpPr>
        <p:spPr>
          <a:xfrm>
            <a:off x="4849123" y="731836"/>
            <a:ext cx="4133685"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400">
                <a:solidFill>
                  <a:schemeClr val="tx1"/>
                </a:solidFill>
              </a:rPr>
              <a:t>Mark </a:t>
            </a:r>
            <a:r>
              <a:rPr lang="en-US" sz="2400" err="1">
                <a:solidFill>
                  <a:schemeClr val="tx1"/>
                </a:solidFill>
              </a:rPr>
              <a:t>Ogland</a:t>
            </a:r>
            <a:r>
              <a:rPr lang="en-US" sz="2400">
                <a:solidFill>
                  <a:schemeClr val="tx1"/>
                </a:solidFill>
              </a:rPr>
              <a:t>-Hand</a:t>
            </a:r>
          </a:p>
          <a:p>
            <a:pPr algn="ctr"/>
            <a:r>
              <a:rPr lang="en-US" sz="2400">
                <a:solidFill>
                  <a:schemeClr val="tx1"/>
                </a:solidFill>
              </a:rPr>
              <a:t>(Client)</a:t>
            </a:r>
          </a:p>
          <a:p>
            <a:endParaRPr lang="en-US" sz="2400">
              <a:solidFill>
                <a:schemeClr val="tx1"/>
              </a:solidFill>
            </a:endParaRPr>
          </a:p>
        </p:txBody>
      </p:sp>
      <p:pic>
        <p:nvPicPr>
          <p:cNvPr id="9" name="Picture 2">
            <a:extLst>
              <a:ext uri="{FF2B5EF4-FFF2-40B4-BE49-F238E27FC236}">
                <a16:creationId xmlns:a16="http://schemas.microsoft.com/office/drawing/2014/main" id="{D310564C-9EC0-45B2-8EF9-37091419C6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537"/>
          <a:stretch/>
        </p:blipFill>
        <p:spPr bwMode="auto">
          <a:xfrm>
            <a:off x="5760799" y="3200399"/>
            <a:ext cx="819332" cy="67516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Calvin University Center for Social Research - Home | Facebook">
            <a:extLst>
              <a:ext uri="{FF2B5EF4-FFF2-40B4-BE49-F238E27FC236}">
                <a16:creationId xmlns:a16="http://schemas.microsoft.com/office/drawing/2014/main" id="{CC2C0B7F-91E5-4336-8074-ED7374ED550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3778" y1="55357" x2="52444" y2="72768"/>
                        <a14:foregroundMark x1="52889" y1="55804" x2="51556" y2="50446"/>
                        <a14:foregroundMark x1="54667" y1="50446" x2="64000" y2="42857"/>
                        <a14:foregroundMark x1="64000" y1="43304" x2="65778" y2="65625"/>
                        <a14:foregroundMark x1="63556" y1="67411" x2="51556" y2="73661"/>
                      </a14:backgroundRemoval>
                    </a14:imgEffect>
                  </a14:imgLayer>
                </a14:imgProps>
              </a:ext>
              <a:ext uri="{28A0092B-C50C-407E-A947-70E740481C1C}">
                <a14:useLocalDpi xmlns:a14="http://schemas.microsoft.com/office/drawing/2010/main" val="0"/>
              </a:ext>
            </a:extLst>
          </a:blip>
          <a:srcRect/>
          <a:stretch>
            <a:fillRect/>
          </a:stretch>
        </p:blipFill>
        <p:spPr bwMode="auto">
          <a:xfrm>
            <a:off x="8358653" y="4786809"/>
            <a:ext cx="828799" cy="82511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042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405FEB-2FD6-4607-A7A8-B05E78EF0C5B}"/>
              </a:ext>
            </a:extLst>
          </p:cNvPr>
          <p:cNvPicPr>
            <a:picLocks noChangeAspect="1"/>
          </p:cNvPicPr>
          <p:nvPr/>
        </p:nvPicPr>
        <p:blipFill rotWithShape="1">
          <a:blip r:embed="rId3"/>
          <a:srcRect t="20312" b="234"/>
          <a:stretch/>
        </p:blipFill>
        <p:spPr>
          <a:xfrm>
            <a:off x="0" y="366236"/>
            <a:ext cx="12192000" cy="6491764"/>
          </a:xfrm>
          <a:prstGeom prst="rect">
            <a:avLst/>
          </a:prstGeom>
        </p:spPr>
      </p:pic>
      <p:graphicFrame>
        <p:nvGraphicFramePr>
          <p:cNvPr id="9" name="Table 15">
            <a:extLst>
              <a:ext uri="{FF2B5EF4-FFF2-40B4-BE49-F238E27FC236}">
                <a16:creationId xmlns:a16="http://schemas.microsoft.com/office/drawing/2014/main" id="{97AA1EB0-F976-4926-A11B-290C30C901DB}"/>
              </a:ext>
            </a:extLst>
          </p:cNvPr>
          <p:cNvGraphicFramePr>
            <a:graphicFrameLocks noGrp="1"/>
          </p:cNvGraphicFramePr>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rgbClr val="9F0000"/>
                          </a:solidFill>
                        </a:rPr>
                        <a:t>OVERVIEW</a:t>
                      </a:r>
                      <a:endParaRPr lang="en-US" sz="1800" b="1">
                        <a:solidFill>
                          <a:srgbClr val="9F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b="1">
                          <a:solidFill>
                            <a:schemeClr val="bg1"/>
                          </a:solidFill>
                        </a:rPr>
                        <a:t>EMBODIED</a:t>
                      </a:r>
                    </a:p>
                  </a:txBody>
                  <a:tcPr anchor="ctr">
                    <a:solidFill>
                      <a:srgbClr val="9F0000"/>
                    </a:solidFill>
                  </a:tcPr>
                </a:tc>
                <a:tc>
                  <a:txBody>
                    <a:bodyPr/>
                    <a:lstStyle/>
                    <a:p>
                      <a:pPr algn="ctr"/>
                      <a:r>
                        <a:rPr lang="en-US" b="1">
                          <a:solidFill>
                            <a:schemeClr val="bg1"/>
                          </a:solidFill>
                        </a:rPr>
                        <a:t>ONSITE</a:t>
                      </a:r>
                    </a:p>
                  </a:txBody>
                  <a:tcPr anchor="ctr">
                    <a:solidFill>
                      <a:srgbClr val="9F0000"/>
                    </a:solidFill>
                  </a:tcPr>
                </a:tc>
                <a:tc>
                  <a:txBody>
                    <a:bodyPr/>
                    <a:lstStyle/>
                    <a:p>
                      <a:pPr algn="ctr"/>
                      <a:r>
                        <a:rPr lang="en-US" b="1">
                          <a:solidFill>
                            <a:schemeClr val="bg1"/>
                          </a:solidFill>
                        </a:rPr>
                        <a:t>UTILITIES</a:t>
                      </a:r>
                    </a:p>
                  </a:txBody>
                  <a:tcPr anchor="ctr">
                    <a:solidFill>
                      <a:srgbClr val="9F0000"/>
                    </a:solidFill>
                  </a:tcPr>
                </a:tc>
                <a:tc>
                  <a:txBody>
                    <a:bodyPr/>
                    <a:lstStyle/>
                    <a:p>
                      <a:pPr algn="ctr"/>
                      <a:r>
                        <a:rPr lang="en-US" b="1">
                          <a:solidFill>
                            <a:schemeClr val="bg1"/>
                          </a:solidFill>
                        </a:rPr>
                        <a:t>DESIGN</a:t>
                      </a:r>
                    </a:p>
                  </a:txBody>
                  <a:tcPr anchor="ctr">
                    <a:solidFill>
                      <a:srgbClr val="9F0000"/>
                    </a:solidFill>
                  </a:tcPr>
                </a:tc>
                <a:tc>
                  <a:txBody>
                    <a:bodyPr/>
                    <a:lstStyle/>
                    <a:p>
                      <a:pPr algn="ctr"/>
                      <a:r>
                        <a:rPr lang="en-US" b="1">
                          <a:solidFill>
                            <a:schemeClr val="bg1"/>
                          </a:solidFill>
                        </a:rPr>
                        <a:t>QUESTIONS</a:t>
                      </a:r>
                    </a:p>
                  </a:txBody>
                  <a:tcPr anchor="ctr">
                    <a:solidFill>
                      <a:srgbClr val="9F0000"/>
                    </a:solidFill>
                  </a:tcPr>
                </a:tc>
                <a:extLst>
                  <a:ext uri="{0D108BD9-81ED-4DB2-BD59-A6C34878D82A}">
                    <a16:rowId xmlns:a16="http://schemas.microsoft.com/office/drawing/2014/main" val="635186885"/>
                  </a:ext>
                </a:extLst>
              </a:tr>
            </a:tbl>
          </a:graphicData>
        </a:graphic>
      </p:graphicFrame>
      <p:grpSp>
        <p:nvGrpSpPr>
          <p:cNvPr id="22" name="Group 21">
            <a:extLst>
              <a:ext uri="{FF2B5EF4-FFF2-40B4-BE49-F238E27FC236}">
                <a16:creationId xmlns:a16="http://schemas.microsoft.com/office/drawing/2014/main" id="{F747409F-C73C-4AA4-B756-2FCE4E683FE8}"/>
              </a:ext>
            </a:extLst>
          </p:cNvPr>
          <p:cNvGrpSpPr/>
          <p:nvPr/>
        </p:nvGrpSpPr>
        <p:grpSpPr>
          <a:xfrm>
            <a:off x="217361" y="1807696"/>
            <a:ext cx="3829706" cy="829733"/>
            <a:chOff x="217361" y="1807696"/>
            <a:chExt cx="3829706" cy="829733"/>
          </a:xfrm>
        </p:grpSpPr>
        <p:sp>
          <p:nvSpPr>
            <p:cNvPr id="5" name="Title 1">
              <a:extLst>
                <a:ext uri="{FF2B5EF4-FFF2-40B4-BE49-F238E27FC236}">
                  <a16:creationId xmlns:a16="http://schemas.microsoft.com/office/drawing/2014/main" id="{2EBC49F9-4700-49FA-AD56-2BA8886F609B}"/>
                </a:ext>
              </a:extLst>
            </p:cNvPr>
            <p:cNvSpPr txBox="1">
              <a:spLocks/>
            </p:cNvSpPr>
            <p:nvPr/>
          </p:nvSpPr>
          <p:spPr>
            <a:xfrm>
              <a:off x="217361" y="1807696"/>
              <a:ext cx="2698019" cy="829733"/>
            </a:xfrm>
            <a:prstGeom prst="rect">
              <a:avLst/>
            </a:prstGeom>
            <a:ln w="38100"/>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400" b="1">
                  <a:solidFill>
                    <a:schemeClr val="tx1"/>
                  </a:solidFill>
                </a:rPr>
                <a:t>Woolsey</a:t>
              </a:r>
            </a:p>
            <a:p>
              <a:pPr algn="ctr"/>
              <a:r>
                <a:rPr lang="en-US" sz="1800" b="1">
                  <a:solidFill>
                    <a:schemeClr val="tx1"/>
                  </a:solidFill>
                </a:rPr>
                <a:t>(Section B Case Study)</a:t>
              </a:r>
            </a:p>
          </p:txBody>
        </p:sp>
        <p:cxnSp>
          <p:nvCxnSpPr>
            <p:cNvPr id="3" name="Straight Arrow Connector 2">
              <a:extLst>
                <a:ext uri="{FF2B5EF4-FFF2-40B4-BE49-F238E27FC236}">
                  <a16:creationId xmlns:a16="http://schemas.microsoft.com/office/drawing/2014/main" id="{B3B4E2EE-D924-452D-8AF5-8B7A5A271D04}"/>
                </a:ext>
              </a:extLst>
            </p:cNvPr>
            <p:cNvCxnSpPr>
              <a:stCxn id="5" idx="3"/>
            </p:cNvCxnSpPr>
            <p:nvPr/>
          </p:nvCxnSpPr>
          <p:spPr>
            <a:xfrm>
              <a:off x="2915380" y="2222563"/>
              <a:ext cx="1131687" cy="22430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1D68304A-0A26-4ECA-950E-081B41F021AC}"/>
              </a:ext>
            </a:extLst>
          </p:cNvPr>
          <p:cNvGrpSpPr/>
          <p:nvPr/>
        </p:nvGrpSpPr>
        <p:grpSpPr>
          <a:xfrm>
            <a:off x="217361" y="2758691"/>
            <a:ext cx="4100639" cy="670309"/>
            <a:chOff x="217361" y="2758691"/>
            <a:chExt cx="4100639" cy="670309"/>
          </a:xfrm>
        </p:grpSpPr>
        <p:sp>
          <p:nvSpPr>
            <p:cNvPr id="6" name="Title 1">
              <a:extLst>
                <a:ext uri="{FF2B5EF4-FFF2-40B4-BE49-F238E27FC236}">
                  <a16:creationId xmlns:a16="http://schemas.microsoft.com/office/drawing/2014/main" id="{0B693C75-B1BC-4232-BB91-FDE054707954}"/>
                </a:ext>
              </a:extLst>
            </p:cNvPr>
            <p:cNvSpPr txBox="1">
              <a:spLocks/>
            </p:cNvSpPr>
            <p:nvPr/>
          </p:nvSpPr>
          <p:spPr>
            <a:xfrm>
              <a:off x="217361" y="2758691"/>
              <a:ext cx="2698019" cy="670309"/>
            </a:xfrm>
            <a:prstGeom prst="rect">
              <a:avLst/>
            </a:prstGeom>
            <a:ln w="38100">
              <a:solidFill>
                <a:schemeClr val="accent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400" b="1" err="1">
                  <a:solidFill>
                    <a:schemeClr val="tx1"/>
                  </a:solidFill>
                </a:rPr>
                <a:t>Stolpe</a:t>
              </a:r>
              <a:endParaRPr lang="en-US" sz="2400" b="1">
                <a:solidFill>
                  <a:schemeClr val="tx1"/>
                </a:solidFill>
              </a:endParaRPr>
            </a:p>
            <a:p>
              <a:pPr algn="ctr"/>
              <a:r>
                <a:rPr lang="en-US" sz="1800" b="1">
                  <a:solidFill>
                    <a:schemeClr val="tx1"/>
                  </a:solidFill>
                </a:rPr>
                <a:t>(Section A Case Study</a:t>
              </a:r>
            </a:p>
          </p:txBody>
        </p:sp>
        <p:cxnSp>
          <p:nvCxnSpPr>
            <p:cNvPr id="10" name="Straight Arrow Connector 9">
              <a:extLst>
                <a:ext uri="{FF2B5EF4-FFF2-40B4-BE49-F238E27FC236}">
                  <a16:creationId xmlns:a16="http://schemas.microsoft.com/office/drawing/2014/main" id="{2156041C-DF74-4198-BC43-5DCCC69A82EF}"/>
                </a:ext>
              </a:extLst>
            </p:cNvPr>
            <p:cNvCxnSpPr>
              <a:cxnSpLocks/>
              <a:stCxn id="6" idx="3"/>
            </p:cNvCxnSpPr>
            <p:nvPr/>
          </p:nvCxnSpPr>
          <p:spPr>
            <a:xfrm flipV="1">
              <a:off x="2915380" y="2941837"/>
              <a:ext cx="1402620" cy="15200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29C0C0F5-C34E-41D0-9FF2-037871102419}"/>
              </a:ext>
            </a:extLst>
          </p:cNvPr>
          <p:cNvGrpSpPr/>
          <p:nvPr/>
        </p:nvGrpSpPr>
        <p:grpSpPr>
          <a:xfrm>
            <a:off x="217361" y="3307738"/>
            <a:ext cx="4100639" cy="1131410"/>
            <a:chOff x="217361" y="3307738"/>
            <a:chExt cx="4100639" cy="1131410"/>
          </a:xfrm>
        </p:grpSpPr>
        <p:sp>
          <p:nvSpPr>
            <p:cNvPr id="8" name="Title 1">
              <a:extLst>
                <a:ext uri="{FF2B5EF4-FFF2-40B4-BE49-F238E27FC236}">
                  <a16:creationId xmlns:a16="http://schemas.microsoft.com/office/drawing/2014/main" id="{AE659E55-9B49-40EE-99AD-95D23497F54F}"/>
                </a:ext>
              </a:extLst>
            </p:cNvPr>
            <p:cNvSpPr txBox="1">
              <a:spLocks/>
            </p:cNvSpPr>
            <p:nvPr/>
          </p:nvSpPr>
          <p:spPr>
            <a:xfrm>
              <a:off x="217361" y="3550262"/>
              <a:ext cx="2698019" cy="888886"/>
            </a:xfrm>
            <a:prstGeom prst="rect">
              <a:avLst/>
            </a:prstGeom>
            <a:ln w="38100"/>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400" b="1">
                  <a:solidFill>
                    <a:schemeClr val="tx1"/>
                  </a:solidFill>
                </a:rPr>
                <a:t>London</a:t>
              </a:r>
            </a:p>
            <a:p>
              <a:pPr algn="ctr"/>
              <a:r>
                <a:rPr lang="en-US" sz="1800" b="1">
                  <a:solidFill>
                    <a:schemeClr val="tx1"/>
                  </a:solidFill>
                </a:rPr>
                <a:t>(Low-Carbon Build)</a:t>
              </a:r>
            </a:p>
          </p:txBody>
        </p:sp>
        <p:cxnSp>
          <p:nvCxnSpPr>
            <p:cNvPr id="13" name="Straight Arrow Connector 12">
              <a:extLst>
                <a:ext uri="{FF2B5EF4-FFF2-40B4-BE49-F238E27FC236}">
                  <a16:creationId xmlns:a16="http://schemas.microsoft.com/office/drawing/2014/main" id="{25632B78-791B-4AFE-9599-5EA319FF0FF2}"/>
                </a:ext>
              </a:extLst>
            </p:cNvPr>
            <p:cNvCxnSpPr>
              <a:cxnSpLocks/>
              <a:stCxn id="8" idx="3"/>
            </p:cNvCxnSpPr>
            <p:nvPr/>
          </p:nvCxnSpPr>
          <p:spPr>
            <a:xfrm flipV="1">
              <a:off x="2915380" y="3307738"/>
              <a:ext cx="1402620" cy="68696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F1C92FB9-32E2-4807-9DFE-C0739DBDB049}"/>
              </a:ext>
            </a:extLst>
          </p:cNvPr>
          <p:cNvGrpSpPr/>
          <p:nvPr/>
        </p:nvGrpSpPr>
        <p:grpSpPr>
          <a:xfrm>
            <a:off x="8432800" y="2773063"/>
            <a:ext cx="3541839" cy="888886"/>
            <a:chOff x="8432800" y="2773063"/>
            <a:chExt cx="3541839" cy="888886"/>
          </a:xfrm>
        </p:grpSpPr>
        <p:sp>
          <p:nvSpPr>
            <p:cNvPr id="4" name="Title 1">
              <a:extLst>
                <a:ext uri="{FF2B5EF4-FFF2-40B4-BE49-F238E27FC236}">
                  <a16:creationId xmlns:a16="http://schemas.microsoft.com/office/drawing/2014/main" id="{942C64BA-7D6C-42E4-9355-B46579A3BB51}"/>
                </a:ext>
              </a:extLst>
            </p:cNvPr>
            <p:cNvSpPr txBox="1">
              <a:spLocks/>
            </p:cNvSpPr>
            <p:nvPr/>
          </p:nvSpPr>
          <p:spPr>
            <a:xfrm>
              <a:off x="10135355" y="2773063"/>
              <a:ext cx="1839284" cy="888886"/>
            </a:xfrm>
            <a:prstGeom prst="rect">
              <a:avLst/>
            </a:prstGeom>
            <a:ln w="38100"/>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400" b="1">
                  <a:solidFill>
                    <a:schemeClr val="tx1"/>
                  </a:solidFill>
                </a:rPr>
                <a:t>Calvin University</a:t>
              </a:r>
            </a:p>
          </p:txBody>
        </p:sp>
        <p:cxnSp>
          <p:nvCxnSpPr>
            <p:cNvPr id="16" name="Straight Arrow Connector 15">
              <a:extLst>
                <a:ext uri="{FF2B5EF4-FFF2-40B4-BE49-F238E27FC236}">
                  <a16:creationId xmlns:a16="http://schemas.microsoft.com/office/drawing/2014/main" id="{52680CD5-4706-4FF1-B5E9-3A311061ED89}"/>
                </a:ext>
              </a:extLst>
            </p:cNvPr>
            <p:cNvCxnSpPr>
              <a:cxnSpLocks/>
              <a:stCxn id="4" idx="1"/>
            </p:cNvCxnSpPr>
            <p:nvPr/>
          </p:nvCxnSpPr>
          <p:spPr>
            <a:xfrm flipH="1">
              <a:off x="8432800" y="3217506"/>
              <a:ext cx="1702555"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42109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E1E40-0CF8-47E4-9E8A-FFAA356B889E}"/>
              </a:ext>
            </a:extLst>
          </p:cNvPr>
          <p:cNvSpPr>
            <a:spLocks noGrp="1"/>
          </p:cNvSpPr>
          <p:nvPr>
            <p:ph type="title"/>
          </p:nvPr>
        </p:nvSpPr>
        <p:spPr/>
        <p:txBody>
          <a:bodyPr/>
          <a:lstStyle/>
          <a:p>
            <a:r>
              <a:rPr lang="en-US"/>
              <a:t>Team Differences</a:t>
            </a:r>
          </a:p>
        </p:txBody>
      </p:sp>
      <p:pic>
        <p:nvPicPr>
          <p:cNvPr id="4" name="Picture 3" descr="Stolpe House">
            <a:extLst>
              <a:ext uri="{FF2B5EF4-FFF2-40B4-BE49-F238E27FC236}">
                <a16:creationId xmlns:a16="http://schemas.microsoft.com/office/drawing/2014/main" id="{85C16A16-0510-4F4A-A41F-2BB10266DCFF}"/>
              </a:ext>
            </a:extLst>
          </p:cNvPr>
          <p:cNvPicPr>
            <a:picLocks noChangeAspect="1"/>
          </p:cNvPicPr>
          <p:nvPr/>
        </p:nvPicPr>
        <p:blipFill rotWithShape="1">
          <a:blip r:embed="rId3"/>
          <a:srcRect t="12632"/>
          <a:stretch/>
        </p:blipFill>
        <p:spPr>
          <a:xfrm>
            <a:off x="0" y="2253117"/>
            <a:ext cx="5975409" cy="2926080"/>
          </a:xfrm>
          <a:prstGeom prst="rect">
            <a:avLst/>
          </a:prstGeom>
        </p:spPr>
      </p:pic>
      <p:pic>
        <p:nvPicPr>
          <p:cNvPr id="8" name="Picture 7" descr="Woolsey">
            <a:extLst>
              <a:ext uri="{FF2B5EF4-FFF2-40B4-BE49-F238E27FC236}">
                <a16:creationId xmlns:a16="http://schemas.microsoft.com/office/drawing/2014/main" id="{39C4D288-7A6A-47AD-B192-0E48CB34F3C0}"/>
              </a:ext>
            </a:extLst>
          </p:cNvPr>
          <p:cNvPicPr>
            <a:picLocks noChangeAspect="1"/>
          </p:cNvPicPr>
          <p:nvPr/>
        </p:nvPicPr>
        <p:blipFill>
          <a:blip r:embed="rId4"/>
          <a:stretch>
            <a:fillRect/>
          </a:stretch>
        </p:blipFill>
        <p:spPr>
          <a:xfrm>
            <a:off x="5773205" y="2253593"/>
            <a:ext cx="6418795" cy="2926080"/>
          </a:xfrm>
          <a:prstGeom prst="rect">
            <a:avLst/>
          </a:prstGeom>
        </p:spPr>
      </p:pic>
      <p:sp>
        <p:nvSpPr>
          <p:cNvPr id="9" name="Title 1">
            <a:extLst>
              <a:ext uri="{FF2B5EF4-FFF2-40B4-BE49-F238E27FC236}">
                <a16:creationId xmlns:a16="http://schemas.microsoft.com/office/drawing/2014/main" id="{AD512F7E-2D51-42AD-81E9-5D96ACD8E689}"/>
              </a:ext>
            </a:extLst>
          </p:cNvPr>
          <p:cNvSpPr txBox="1">
            <a:spLocks/>
          </p:cNvSpPr>
          <p:nvPr/>
        </p:nvSpPr>
        <p:spPr>
          <a:xfrm>
            <a:off x="912330" y="1654036"/>
            <a:ext cx="4133685"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3200">
                <a:solidFill>
                  <a:schemeClr val="tx1"/>
                </a:solidFill>
              </a:rPr>
              <a:t>536 Stolpe Ave</a:t>
            </a:r>
          </a:p>
          <a:p>
            <a:endParaRPr lang="en-US" sz="3200" b="1">
              <a:solidFill>
                <a:schemeClr val="tx1"/>
              </a:solidFill>
            </a:endParaRPr>
          </a:p>
        </p:txBody>
      </p:sp>
      <p:sp>
        <p:nvSpPr>
          <p:cNvPr id="10" name="Title 1">
            <a:extLst>
              <a:ext uri="{FF2B5EF4-FFF2-40B4-BE49-F238E27FC236}">
                <a16:creationId xmlns:a16="http://schemas.microsoft.com/office/drawing/2014/main" id="{F67DD094-99AC-42D2-A3F4-1C84547FDDF7}"/>
              </a:ext>
            </a:extLst>
          </p:cNvPr>
          <p:cNvSpPr txBox="1">
            <a:spLocks/>
          </p:cNvSpPr>
          <p:nvPr/>
        </p:nvSpPr>
        <p:spPr>
          <a:xfrm>
            <a:off x="6585009" y="1641174"/>
            <a:ext cx="4365873" cy="1087361"/>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3200">
                <a:solidFill>
                  <a:schemeClr val="tx1"/>
                </a:solidFill>
              </a:rPr>
              <a:t>930 Woolsey SW</a:t>
            </a:r>
          </a:p>
          <a:p>
            <a:pPr algn="ctr"/>
            <a:endParaRPr lang="en-US" sz="3200" b="1">
              <a:solidFill>
                <a:schemeClr val="tx1"/>
              </a:solidFill>
            </a:endParaRPr>
          </a:p>
        </p:txBody>
      </p:sp>
      <p:graphicFrame>
        <p:nvGraphicFramePr>
          <p:cNvPr id="13" name="Table 15">
            <a:extLst>
              <a:ext uri="{FF2B5EF4-FFF2-40B4-BE49-F238E27FC236}">
                <a16:creationId xmlns:a16="http://schemas.microsoft.com/office/drawing/2014/main" id="{04FC5950-24E5-4F16-BD36-2F9BD2A6C26E}"/>
              </a:ext>
            </a:extLst>
          </p:cNvPr>
          <p:cNvGraphicFramePr>
            <a:graphicFrameLocks noGrp="1"/>
          </p:cNvGraphicFramePr>
          <p:nvPr>
            <p:extLst>
              <p:ext uri="{D42A27DB-BD31-4B8C-83A1-F6EECF244321}">
                <p14:modId xmlns:p14="http://schemas.microsoft.com/office/powerpoint/2010/main" val="3642031971"/>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rgbClr val="9F0000"/>
                          </a:solidFill>
                        </a:rPr>
                        <a:t>OVERVIEW</a:t>
                      </a:r>
                      <a:endParaRPr lang="en-US" sz="1800" b="1">
                        <a:solidFill>
                          <a:srgbClr val="9F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b="1">
                          <a:solidFill>
                            <a:schemeClr val="bg1"/>
                          </a:solidFill>
                        </a:rPr>
                        <a:t>EMBODIED</a:t>
                      </a:r>
                    </a:p>
                  </a:txBody>
                  <a:tcPr anchor="ctr">
                    <a:solidFill>
                      <a:srgbClr val="9F0000"/>
                    </a:solidFill>
                  </a:tcPr>
                </a:tc>
                <a:tc>
                  <a:txBody>
                    <a:bodyPr/>
                    <a:lstStyle/>
                    <a:p>
                      <a:pPr algn="ctr"/>
                      <a:r>
                        <a:rPr lang="en-US" b="1">
                          <a:solidFill>
                            <a:schemeClr val="bg1"/>
                          </a:solidFill>
                        </a:rPr>
                        <a:t>ONSITE</a:t>
                      </a:r>
                    </a:p>
                  </a:txBody>
                  <a:tcPr anchor="ctr">
                    <a:solidFill>
                      <a:srgbClr val="9F0000"/>
                    </a:solidFill>
                  </a:tcPr>
                </a:tc>
                <a:tc>
                  <a:txBody>
                    <a:bodyPr/>
                    <a:lstStyle/>
                    <a:p>
                      <a:pPr algn="ctr"/>
                      <a:r>
                        <a:rPr lang="en-US" b="1">
                          <a:solidFill>
                            <a:schemeClr val="bg1"/>
                          </a:solidFill>
                        </a:rPr>
                        <a:t>UTILITIES</a:t>
                      </a:r>
                    </a:p>
                  </a:txBody>
                  <a:tcPr anchor="ctr">
                    <a:solidFill>
                      <a:srgbClr val="9F0000"/>
                    </a:solidFill>
                  </a:tcPr>
                </a:tc>
                <a:tc>
                  <a:txBody>
                    <a:bodyPr/>
                    <a:lstStyle/>
                    <a:p>
                      <a:pPr algn="ctr"/>
                      <a:r>
                        <a:rPr lang="en-US" b="1">
                          <a:solidFill>
                            <a:schemeClr val="bg1"/>
                          </a:solidFill>
                        </a:rPr>
                        <a:t>DESIGN</a:t>
                      </a:r>
                    </a:p>
                  </a:txBody>
                  <a:tcPr anchor="ctr">
                    <a:solidFill>
                      <a:srgbClr val="9F0000"/>
                    </a:solidFill>
                  </a:tcPr>
                </a:tc>
                <a:tc>
                  <a:txBody>
                    <a:bodyPr/>
                    <a:lstStyle/>
                    <a:p>
                      <a:pPr algn="ctr"/>
                      <a:r>
                        <a:rPr lang="en-US" b="1">
                          <a:solidFill>
                            <a:schemeClr val="bg1"/>
                          </a:solidFill>
                        </a:rPr>
                        <a:t>QUESTIONS</a:t>
                      </a:r>
                    </a:p>
                  </a:txBody>
                  <a:tcPr anchor="ctr">
                    <a:solidFill>
                      <a:srgbClr val="9F0000"/>
                    </a:solidFill>
                  </a:tcPr>
                </a:tc>
                <a:extLst>
                  <a:ext uri="{0D108BD9-81ED-4DB2-BD59-A6C34878D82A}">
                    <a16:rowId xmlns:a16="http://schemas.microsoft.com/office/drawing/2014/main" val="635186885"/>
                  </a:ext>
                </a:extLst>
              </a:tr>
            </a:tbl>
          </a:graphicData>
        </a:graphic>
      </p:graphicFrame>
      <p:sp>
        <p:nvSpPr>
          <p:cNvPr id="3" name="Oval 2">
            <a:extLst>
              <a:ext uri="{FF2B5EF4-FFF2-40B4-BE49-F238E27FC236}">
                <a16:creationId xmlns:a16="http://schemas.microsoft.com/office/drawing/2014/main" id="{F86A93BC-7E99-41FF-AC8F-46AF1B652FD7}"/>
              </a:ext>
            </a:extLst>
          </p:cNvPr>
          <p:cNvSpPr/>
          <p:nvPr/>
        </p:nvSpPr>
        <p:spPr>
          <a:xfrm>
            <a:off x="822948" y="2566442"/>
            <a:ext cx="640080" cy="640080"/>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CC808A0-7B45-4EBA-84C2-95D5C6F289AF}"/>
              </a:ext>
            </a:extLst>
          </p:cNvPr>
          <p:cNvSpPr/>
          <p:nvPr/>
        </p:nvSpPr>
        <p:spPr>
          <a:xfrm>
            <a:off x="7353845" y="2408495"/>
            <a:ext cx="640080" cy="640080"/>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2D86B4B-C12A-4A08-883C-41EA151729E1}"/>
              </a:ext>
            </a:extLst>
          </p:cNvPr>
          <p:cNvSpPr/>
          <p:nvPr/>
        </p:nvSpPr>
        <p:spPr>
          <a:xfrm>
            <a:off x="2246523" y="2681739"/>
            <a:ext cx="640080" cy="640080"/>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FC18A5A-D3EA-491E-BBEA-DFD10980DCC8}"/>
              </a:ext>
            </a:extLst>
          </p:cNvPr>
          <p:cNvSpPr/>
          <p:nvPr/>
        </p:nvSpPr>
        <p:spPr>
          <a:xfrm>
            <a:off x="8401075" y="2566442"/>
            <a:ext cx="640080" cy="640080"/>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3D7BFC3-9870-4EAA-9EAC-5F18F6113100}"/>
              </a:ext>
            </a:extLst>
          </p:cNvPr>
          <p:cNvSpPr txBox="1">
            <a:spLocks/>
          </p:cNvSpPr>
          <p:nvPr/>
        </p:nvSpPr>
        <p:spPr>
          <a:xfrm>
            <a:off x="1905517" y="5172168"/>
            <a:ext cx="1820562" cy="543919"/>
          </a:xfrm>
          <a:prstGeom prst="rect">
            <a:avLst/>
          </a:prstGeom>
        </p:spPr>
        <p:txBody>
          <a:bodyPr vert="horz" lIns="91440" tIns="45720" rIns="91440" bIns="45720" rtlCol="0" anchor="ctr">
            <a:normAutofit lnSpcReduction="10000"/>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3200">
                <a:solidFill>
                  <a:srgbClr val="C00000"/>
                </a:solidFill>
              </a:rPr>
              <a:t>~2019</a:t>
            </a:r>
          </a:p>
        </p:txBody>
      </p:sp>
      <p:sp>
        <p:nvSpPr>
          <p:cNvPr id="16" name="Title 1">
            <a:extLst>
              <a:ext uri="{FF2B5EF4-FFF2-40B4-BE49-F238E27FC236}">
                <a16:creationId xmlns:a16="http://schemas.microsoft.com/office/drawing/2014/main" id="{C2F9C25D-49BF-4D92-B79D-E31534E1D177}"/>
              </a:ext>
            </a:extLst>
          </p:cNvPr>
          <p:cNvSpPr txBox="1">
            <a:spLocks/>
          </p:cNvSpPr>
          <p:nvPr/>
        </p:nvSpPr>
        <p:spPr>
          <a:xfrm>
            <a:off x="7945794" y="5088210"/>
            <a:ext cx="2073616" cy="711833"/>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3200">
                <a:solidFill>
                  <a:srgbClr val="C00000"/>
                </a:solidFill>
              </a:rPr>
              <a:t>~2015</a:t>
            </a:r>
          </a:p>
        </p:txBody>
      </p:sp>
      <p:sp>
        <p:nvSpPr>
          <p:cNvPr id="17" name="Title 1">
            <a:extLst>
              <a:ext uri="{FF2B5EF4-FFF2-40B4-BE49-F238E27FC236}">
                <a16:creationId xmlns:a16="http://schemas.microsoft.com/office/drawing/2014/main" id="{B783517C-F7EA-4530-9F16-4D77C735B67E}"/>
              </a:ext>
            </a:extLst>
          </p:cNvPr>
          <p:cNvSpPr txBox="1">
            <a:spLocks/>
          </p:cNvSpPr>
          <p:nvPr/>
        </p:nvSpPr>
        <p:spPr>
          <a:xfrm>
            <a:off x="1524544" y="985816"/>
            <a:ext cx="2557343"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3200" b="1"/>
              <a:t>Section A</a:t>
            </a:r>
          </a:p>
        </p:txBody>
      </p:sp>
      <p:sp>
        <p:nvSpPr>
          <p:cNvPr id="18" name="Title 1">
            <a:extLst>
              <a:ext uri="{FF2B5EF4-FFF2-40B4-BE49-F238E27FC236}">
                <a16:creationId xmlns:a16="http://schemas.microsoft.com/office/drawing/2014/main" id="{DA45E83D-4414-4CFB-8D5C-894ED9FDE49E}"/>
              </a:ext>
            </a:extLst>
          </p:cNvPr>
          <p:cNvSpPr txBox="1">
            <a:spLocks/>
          </p:cNvSpPr>
          <p:nvPr/>
        </p:nvSpPr>
        <p:spPr>
          <a:xfrm>
            <a:off x="7489273" y="986471"/>
            <a:ext cx="2557343"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3200" b="1"/>
              <a:t>Section B</a:t>
            </a:r>
          </a:p>
        </p:txBody>
      </p:sp>
      <p:sp>
        <p:nvSpPr>
          <p:cNvPr id="5" name="Oval 4">
            <a:extLst>
              <a:ext uri="{FF2B5EF4-FFF2-40B4-BE49-F238E27FC236}">
                <a16:creationId xmlns:a16="http://schemas.microsoft.com/office/drawing/2014/main" id="{55EB20BA-8C12-47AA-B326-C237A9FC9787}"/>
              </a:ext>
            </a:extLst>
          </p:cNvPr>
          <p:cNvSpPr/>
          <p:nvPr/>
        </p:nvSpPr>
        <p:spPr>
          <a:xfrm>
            <a:off x="5586761" y="1141258"/>
            <a:ext cx="6605239" cy="4730271"/>
          </a:xfrm>
          <a:prstGeom prst="ellipse">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43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animBg="1"/>
      <p:bldP spid="11" grpId="1" animBg="1"/>
      <p:bldP spid="12" grpId="0" animBg="1"/>
      <p:bldP spid="12" grpId="1" animBg="1"/>
      <p:bldP spid="14" grpId="0" animBg="1"/>
      <p:bldP spid="14" grpId="1" animBg="1"/>
      <p:bldP spid="15" grpId="0"/>
      <p:bldP spid="15" grpId="1"/>
      <p:bldP spid="16" grpId="0"/>
      <p:bldP spid="16" grpId="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FA8F1-9457-484C-B4C9-0D896BBD2D8C}"/>
              </a:ext>
            </a:extLst>
          </p:cNvPr>
          <p:cNvSpPr>
            <a:spLocks noGrp="1"/>
          </p:cNvSpPr>
          <p:nvPr>
            <p:ph type="title"/>
          </p:nvPr>
        </p:nvSpPr>
        <p:spPr/>
        <p:txBody>
          <a:bodyPr/>
          <a:lstStyle/>
          <a:p>
            <a:r>
              <a:rPr lang="en-US"/>
              <a:t>Note on Charts and Units</a:t>
            </a:r>
          </a:p>
        </p:txBody>
      </p:sp>
      <p:graphicFrame>
        <p:nvGraphicFramePr>
          <p:cNvPr id="4" name="Table 15">
            <a:extLst>
              <a:ext uri="{FF2B5EF4-FFF2-40B4-BE49-F238E27FC236}">
                <a16:creationId xmlns:a16="http://schemas.microsoft.com/office/drawing/2014/main" id="{3D56F62C-5C8C-467A-908E-AD267428AA58}"/>
              </a:ext>
            </a:extLst>
          </p:cNvPr>
          <p:cNvGraphicFramePr>
            <a:graphicFrameLocks noGrp="1"/>
          </p:cNvGraphicFramePr>
          <p:nvPr>
            <p:extLst>
              <p:ext uri="{D42A27DB-BD31-4B8C-83A1-F6EECF244321}">
                <p14:modId xmlns:p14="http://schemas.microsoft.com/office/powerpoint/2010/main" val="3522671351"/>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rgbClr val="9F0000"/>
                          </a:solidFill>
                        </a:rPr>
                        <a:t>OVERVIEW</a:t>
                      </a:r>
                      <a:endParaRPr lang="en-US" sz="1800" b="1">
                        <a:solidFill>
                          <a:srgbClr val="9F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b="1">
                          <a:solidFill>
                            <a:schemeClr val="bg1"/>
                          </a:solidFill>
                        </a:rPr>
                        <a:t>EMBODIED</a:t>
                      </a:r>
                    </a:p>
                  </a:txBody>
                  <a:tcPr anchor="ctr">
                    <a:solidFill>
                      <a:srgbClr val="9F0000"/>
                    </a:solidFill>
                  </a:tcPr>
                </a:tc>
                <a:tc>
                  <a:txBody>
                    <a:bodyPr/>
                    <a:lstStyle/>
                    <a:p>
                      <a:pPr algn="ctr"/>
                      <a:r>
                        <a:rPr lang="en-US" b="1">
                          <a:solidFill>
                            <a:schemeClr val="bg1"/>
                          </a:solidFill>
                        </a:rPr>
                        <a:t>ONSITE</a:t>
                      </a:r>
                    </a:p>
                  </a:txBody>
                  <a:tcPr anchor="ctr">
                    <a:solidFill>
                      <a:srgbClr val="9F0000"/>
                    </a:solidFill>
                  </a:tcPr>
                </a:tc>
                <a:tc>
                  <a:txBody>
                    <a:bodyPr/>
                    <a:lstStyle/>
                    <a:p>
                      <a:pPr algn="ctr"/>
                      <a:r>
                        <a:rPr lang="en-US" b="1">
                          <a:solidFill>
                            <a:schemeClr val="bg1"/>
                          </a:solidFill>
                        </a:rPr>
                        <a:t>UTILITIES</a:t>
                      </a:r>
                    </a:p>
                  </a:txBody>
                  <a:tcPr anchor="ctr">
                    <a:solidFill>
                      <a:srgbClr val="9F0000"/>
                    </a:solidFill>
                  </a:tcPr>
                </a:tc>
                <a:tc>
                  <a:txBody>
                    <a:bodyPr/>
                    <a:lstStyle/>
                    <a:p>
                      <a:pPr algn="ctr"/>
                      <a:r>
                        <a:rPr lang="en-US" b="1">
                          <a:solidFill>
                            <a:schemeClr val="bg1"/>
                          </a:solidFill>
                        </a:rPr>
                        <a:t>DESIGN</a:t>
                      </a:r>
                    </a:p>
                  </a:txBody>
                  <a:tcPr anchor="ctr">
                    <a:solidFill>
                      <a:srgbClr val="9F0000"/>
                    </a:solidFill>
                  </a:tcPr>
                </a:tc>
                <a:tc>
                  <a:txBody>
                    <a:bodyPr/>
                    <a:lstStyle/>
                    <a:p>
                      <a:pPr algn="ctr"/>
                      <a:r>
                        <a:rPr lang="en-US" b="1">
                          <a:solidFill>
                            <a:schemeClr val="bg1"/>
                          </a:solidFill>
                        </a:rPr>
                        <a:t>QUESTIONS</a:t>
                      </a:r>
                    </a:p>
                  </a:txBody>
                  <a:tcPr anchor="ctr">
                    <a:solidFill>
                      <a:srgbClr val="9F0000"/>
                    </a:solidFill>
                  </a:tcPr>
                </a:tc>
                <a:extLst>
                  <a:ext uri="{0D108BD9-81ED-4DB2-BD59-A6C34878D82A}">
                    <a16:rowId xmlns:a16="http://schemas.microsoft.com/office/drawing/2014/main" val="635186885"/>
                  </a:ext>
                </a:extLst>
              </a:tr>
            </a:tbl>
          </a:graphicData>
        </a:graphic>
      </p:graphicFrame>
      <p:sp>
        <p:nvSpPr>
          <p:cNvPr id="9" name="TextBox 8">
            <a:extLst>
              <a:ext uri="{FF2B5EF4-FFF2-40B4-BE49-F238E27FC236}">
                <a16:creationId xmlns:a16="http://schemas.microsoft.com/office/drawing/2014/main" id="{8C17BB1B-EBBC-4EE0-A596-22E3A72933B6}"/>
              </a:ext>
            </a:extLst>
          </p:cNvPr>
          <p:cNvSpPr txBox="1"/>
          <p:nvPr/>
        </p:nvSpPr>
        <p:spPr>
          <a:xfrm>
            <a:off x="609600" y="5051677"/>
            <a:ext cx="9074305" cy="1077218"/>
          </a:xfrm>
          <a:prstGeom prst="rect">
            <a:avLst/>
          </a:prstGeom>
          <a:noFill/>
        </p:spPr>
        <p:txBody>
          <a:bodyPr wrap="square">
            <a:spAutoFit/>
          </a:bodyPr>
          <a:lstStyle/>
          <a:p>
            <a:r>
              <a:rPr lang="en-US" sz="3200" b="1">
                <a:solidFill>
                  <a:schemeClr val="tx1"/>
                </a:solidFill>
                <a:latin typeface="Arial" panose="020B0604020202020204" pitchFamily="34" charset="0"/>
                <a:ea typeface="ＭＳ Ｐゴシック"/>
                <a:cs typeface="Arial" panose="020B0604020202020204" pitchFamily="34" charset="0"/>
              </a:rPr>
              <a:t>Carbon Emission listed as Metric </a:t>
            </a:r>
            <a:r>
              <a:rPr lang="en-US" sz="3200" b="1" err="1">
                <a:solidFill>
                  <a:schemeClr val="tx1"/>
                </a:solidFill>
                <a:latin typeface="Arial" panose="020B0604020202020204" pitchFamily="34" charset="0"/>
                <a:ea typeface="ＭＳ Ｐゴシック"/>
                <a:cs typeface="Arial" panose="020B0604020202020204" pitchFamily="34" charset="0"/>
              </a:rPr>
              <a:t>Tonnes</a:t>
            </a:r>
            <a:r>
              <a:rPr lang="en-US" sz="3200" b="1">
                <a:solidFill>
                  <a:schemeClr val="tx1"/>
                </a:solidFill>
                <a:latin typeface="Arial" panose="020B0604020202020204" pitchFamily="34" charset="0"/>
                <a:ea typeface="ＭＳ Ｐゴシック"/>
                <a:cs typeface="Arial" panose="020B0604020202020204" pitchFamily="34" charset="0"/>
              </a:rPr>
              <a:t> </a:t>
            </a:r>
          </a:p>
          <a:p>
            <a:pPr lvl="1"/>
            <a:r>
              <a:rPr lang="en-US" sz="3200">
                <a:solidFill>
                  <a:schemeClr val="tx1"/>
                </a:solidFill>
                <a:latin typeface="Arial" panose="020B0604020202020204" pitchFamily="34" charset="0"/>
                <a:ea typeface="ＭＳ Ｐゴシック"/>
                <a:cs typeface="Arial" panose="020B0604020202020204" pitchFamily="34" charset="0"/>
              </a:rPr>
              <a:t>(1 </a:t>
            </a:r>
            <a:r>
              <a:rPr lang="en-US" sz="3200" err="1">
                <a:solidFill>
                  <a:schemeClr val="tx1"/>
                </a:solidFill>
                <a:latin typeface="Arial" panose="020B0604020202020204" pitchFamily="34" charset="0"/>
                <a:ea typeface="ＭＳ Ｐゴシック"/>
                <a:cs typeface="Arial" panose="020B0604020202020204" pitchFamily="34" charset="0"/>
              </a:rPr>
              <a:t>Tonne</a:t>
            </a:r>
            <a:r>
              <a:rPr lang="en-US" sz="3200">
                <a:solidFill>
                  <a:schemeClr val="tx1"/>
                </a:solidFill>
                <a:latin typeface="Arial" panose="020B0604020202020204" pitchFamily="34" charset="0"/>
                <a:ea typeface="ＭＳ Ｐゴシック"/>
                <a:cs typeface="Arial" panose="020B0604020202020204" pitchFamily="34" charset="0"/>
              </a:rPr>
              <a:t> = 1000 kg ≠ 2000 </a:t>
            </a:r>
            <a:r>
              <a:rPr lang="en-US" sz="3200" err="1">
                <a:solidFill>
                  <a:schemeClr val="tx1"/>
                </a:solidFill>
                <a:latin typeface="Arial" panose="020B0604020202020204" pitchFamily="34" charset="0"/>
                <a:ea typeface="ＭＳ Ｐゴシック"/>
                <a:cs typeface="Arial" panose="020B0604020202020204" pitchFamily="34" charset="0"/>
              </a:rPr>
              <a:t>lbs</a:t>
            </a:r>
            <a:r>
              <a:rPr lang="en-US" sz="3200">
                <a:solidFill>
                  <a:schemeClr val="tx1"/>
                </a:solidFill>
                <a:latin typeface="Arial" panose="020B0604020202020204" pitchFamily="34" charset="0"/>
                <a:ea typeface="ＭＳ Ｐゴシック"/>
                <a:cs typeface="Arial" panose="020B0604020202020204" pitchFamily="34" charset="0"/>
              </a:rPr>
              <a:t>)</a:t>
            </a:r>
          </a:p>
        </p:txBody>
      </p:sp>
      <p:graphicFrame>
        <p:nvGraphicFramePr>
          <p:cNvPr id="10" name="Chart 9">
            <a:extLst>
              <a:ext uri="{FF2B5EF4-FFF2-40B4-BE49-F238E27FC236}">
                <a16:creationId xmlns:a16="http://schemas.microsoft.com/office/drawing/2014/main" id="{12F3AD3C-9225-440D-91B0-05AD828EA974}"/>
              </a:ext>
            </a:extLst>
          </p:cNvPr>
          <p:cNvGraphicFramePr>
            <a:graphicFrameLocks/>
          </p:cNvGraphicFramePr>
          <p:nvPr>
            <p:extLst>
              <p:ext uri="{D42A27DB-BD31-4B8C-83A1-F6EECF244321}">
                <p14:modId xmlns:p14="http://schemas.microsoft.com/office/powerpoint/2010/main" val="2432125401"/>
              </p:ext>
            </p:extLst>
          </p:nvPr>
        </p:nvGraphicFramePr>
        <p:xfrm>
          <a:off x="483896" y="2234867"/>
          <a:ext cx="5214377"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467A158A-1A8E-4F55-8BD1-B7484DDEA751}"/>
              </a:ext>
            </a:extLst>
          </p:cNvPr>
          <p:cNvSpPr txBox="1"/>
          <p:nvPr/>
        </p:nvSpPr>
        <p:spPr>
          <a:xfrm>
            <a:off x="850027" y="1196049"/>
            <a:ext cx="4482114" cy="1077218"/>
          </a:xfrm>
          <a:prstGeom prst="rect">
            <a:avLst/>
          </a:prstGeom>
          <a:noFill/>
        </p:spPr>
        <p:txBody>
          <a:bodyPr wrap="square">
            <a:spAutoFit/>
          </a:bodyPr>
          <a:lstStyle/>
          <a:p>
            <a:pPr algn="ctr"/>
            <a:r>
              <a:rPr lang="en-US" sz="3200" b="1">
                <a:solidFill>
                  <a:schemeClr val="tx1"/>
                </a:solidFill>
                <a:latin typeface="Arial" panose="020B0604020202020204" pitchFamily="34" charset="0"/>
                <a:ea typeface="ＭＳ Ｐゴシック"/>
                <a:cs typeface="Arial" panose="020B0604020202020204" pitchFamily="34" charset="0"/>
              </a:rPr>
              <a:t>Vertical Bar Charts: Carbon Emissions</a:t>
            </a:r>
          </a:p>
        </p:txBody>
      </p:sp>
      <p:sp>
        <p:nvSpPr>
          <p:cNvPr id="12" name="TextBox 11">
            <a:extLst>
              <a:ext uri="{FF2B5EF4-FFF2-40B4-BE49-F238E27FC236}">
                <a16:creationId xmlns:a16="http://schemas.microsoft.com/office/drawing/2014/main" id="{55D46ABD-E1AA-4575-BDCA-4AFBD539D07A}"/>
              </a:ext>
            </a:extLst>
          </p:cNvPr>
          <p:cNvSpPr txBox="1"/>
          <p:nvPr/>
        </p:nvSpPr>
        <p:spPr>
          <a:xfrm>
            <a:off x="7022732" y="1196049"/>
            <a:ext cx="4685372" cy="1077218"/>
          </a:xfrm>
          <a:prstGeom prst="rect">
            <a:avLst/>
          </a:prstGeom>
          <a:noFill/>
        </p:spPr>
        <p:txBody>
          <a:bodyPr wrap="square">
            <a:spAutoFit/>
          </a:bodyPr>
          <a:lstStyle/>
          <a:p>
            <a:pPr algn="ctr"/>
            <a:r>
              <a:rPr lang="en-US" sz="3200" b="1">
                <a:solidFill>
                  <a:schemeClr val="tx1"/>
                </a:solidFill>
                <a:latin typeface="Arial" panose="020B0604020202020204" pitchFamily="34" charset="0"/>
                <a:ea typeface="ＭＳ Ｐゴシック"/>
                <a:cs typeface="Arial" panose="020B0604020202020204" pitchFamily="34" charset="0"/>
              </a:rPr>
              <a:t>Horizontal Bar Charts:</a:t>
            </a:r>
          </a:p>
          <a:p>
            <a:pPr algn="ctr"/>
            <a:r>
              <a:rPr lang="en-US" sz="3200" b="1">
                <a:solidFill>
                  <a:schemeClr val="tx1"/>
                </a:solidFill>
                <a:latin typeface="Arial" panose="020B0604020202020204" pitchFamily="34" charset="0"/>
                <a:ea typeface="ＭＳ Ｐゴシック"/>
                <a:cs typeface="Arial" panose="020B0604020202020204" pitchFamily="34" charset="0"/>
              </a:rPr>
              <a:t>Usage Rates</a:t>
            </a:r>
            <a:endParaRPr lang="en-US" sz="3200">
              <a:solidFill>
                <a:schemeClr val="tx1"/>
              </a:solidFill>
              <a:latin typeface="Arial" panose="020B0604020202020204" pitchFamily="34" charset="0"/>
              <a:ea typeface="ＭＳ Ｐゴシック"/>
              <a:cs typeface="Arial" panose="020B0604020202020204" pitchFamily="34" charset="0"/>
            </a:endParaRPr>
          </a:p>
        </p:txBody>
      </p:sp>
      <p:graphicFrame>
        <p:nvGraphicFramePr>
          <p:cNvPr id="13" name="Chart 12">
            <a:extLst>
              <a:ext uri="{FF2B5EF4-FFF2-40B4-BE49-F238E27FC236}">
                <a16:creationId xmlns:a16="http://schemas.microsoft.com/office/drawing/2014/main" id="{7643BFB3-0F96-4D11-8E75-05CDBE67B90D}"/>
              </a:ext>
            </a:extLst>
          </p:cNvPr>
          <p:cNvGraphicFramePr>
            <a:graphicFrameLocks/>
          </p:cNvGraphicFramePr>
          <p:nvPr>
            <p:extLst>
              <p:ext uri="{D42A27DB-BD31-4B8C-83A1-F6EECF244321}">
                <p14:modId xmlns:p14="http://schemas.microsoft.com/office/powerpoint/2010/main" val="3584114749"/>
              </p:ext>
            </p:extLst>
          </p:nvPr>
        </p:nvGraphicFramePr>
        <p:xfrm>
          <a:off x="6493729" y="2231850"/>
          <a:ext cx="5315412"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5222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E1E40-0CF8-47E4-9E8A-FFAA356B889E}"/>
              </a:ext>
            </a:extLst>
          </p:cNvPr>
          <p:cNvSpPr>
            <a:spLocks noGrp="1"/>
          </p:cNvSpPr>
          <p:nvPr>
            <p:ph type="title"/>
          </p:nvPr>
        </p:nvSpPr>
        <p:spPr>
          <a:xfrm>
            <a:off x="609600" y="274637"/>
            <a:ext cx="10972800" cy="1423533"/>
          </a:xfrm>
        </p:spPr>
        <p:txBody>
          <a:bodyPr>
            <a:normAutofit/>
          </a:bodyPr>
          <a:lstStyle/>
          <a:p>
            <a:r>
              <a:rPr lang="en-US"/>
              <a:t>London:</a:t>
            </a:r>
            <a:br>
              <a:rPr lang="en-US"/>
            </a:br>
            <a:r>
              <a:rPr lang="en-US" sz="3200"/>
              <a:t>Low-Carbon Build House</a:t>
            </a:r>
            <a:endParaRPr lang="en-US"/>
          </a:p>
        </p:txBody>
      </p:sp>
      <p:sp>
        <p:nvSpPr>
          <p:cNvPr id="6" name="Content Placeholder 2">
            <a:extLst>
              <a:ext uri="{FF2B5EF4-FFF2-40B4-BE49-F238E27FC236}">
                <a16:creationId xmlns:a16="http://schemas.microsoft.com/office/drawing/2014/main" id="{193D1A85-1E74-4FC2-941A-7BFF73331049}"/>
              </a:ext>
            </a:extLst>
          </p:cNvPr>
          <p:cNvSpPr>
            <a:spLocks noGrp="1"/>
          </p:cNvSpPr>
          <p:nvPr>
            <p:ph idx="1"/>
          </p:nvPr>
        </p:nvSpPr>
        <p:spPr>
          <a:xfrm>
            <a:off x="609600" y="1945888"/>
            <a:ext cx="5738865" cy="4525963"/>
          </a:xfrm>
        </p:spPr>
        <p:txBody>
          <a:bodyPr/>
          <a:lstStyle/>
          <a:p>
            <a:r>
              <a:rPr lang="en-US" b="1">
                <a:solidFill>
                  <a:schemeClr val="tx1"/>
                </a:solidFill>
                <a:latin typeface="Arial" panose="020B0604020202020204" pitchFamily="34" charset="0"/>
                <a:ea typeface="ＭＳ Ｐゴシック"/>
                <a:cs typeface="Arial" panose="020B0604020202020204" pitchFamily="34" charset="0"/>
              </a:rPr>
              <a:t>Insulated Concrete Forms Foundation </a:t>
            </a:r>
          </a:p>
          <a:p>
            <a:endParaRPr lang="en-US">
              <a:solidFill>
                <a:schemeClr val="tx1"/>
              </a:solidFill>
              <a:latin typeface="Arial" panose="020B0604020202020204" pitchFamily="34" charset="0"/>
              <a:ea typeface="ＭＳ Ｐゴシック"/>
              <a:cs typeface="Arial" panose="020B0604020202020204" pitchFamily="34" charset="0"/>
            </a:endParaRPr>
          </a:p>
          <a:p>
            <a:r>
              <a:rPr lang="en-US" b="1">
                <a:solidFill>
                  <a:schemeClr val="tx1"/>
                </a:solidFill>
                <a:latin typeface="Arial" panose="020B0604020202020204" pitchFamily="34" charset="0"/>
                <a:ea typeface="ＭＳ Ｐゴシック"/>
                <a:cs typeface="Arial" panose="020B0604020202020204" pitchFamily="34" charset="0"/>
              </a:rPr>
              <a:t>All Electric</a:t>
            </a:r>
          </a:p>
          <a:p>
            <a:pPr lvl="1"/>
            <a:r>
              <a:rPr lang="en-US">
                <a:solidFill>
                  <a:schemeClr val="tx1"/>
                </a:solidFill>
                <a:latin typeface="Arial" panose="020B0604020202020204" pitchFamily="34" charset="0"/>
                <a:ea typeface="ＭＳ Ｐゴシック"/>
                <a:cs typeface="Arial" panose="020B0604020202020204" pitchFamily="34" charset="0"/>
              </a:rPr>
              <a:t>Heat pump</a:t>
            </a:r>
          </a:p>
          <a:p>
            <a:pPr lvl="1"/>
            <a:r>
              <a:rPr lang="en-US">
                <a:solidFill>
                  <a:schemeClr val="tx1"/>
                </a:solidFill>
                <a:latin typeface="Arial" panose="020B0604020202020204" pitchFamily="34" charset="0"/>
                <a:ea typeface="ＭＳ Ｐゴシック"/>
                <a:cs typeface="Arial" panose="020B0604020202020204" pitchFamily="34" charset="0"/>
              </a:rPr>
              <a:t>Water Heater</a:t>
            </a:r>
          </a:p>
          <a:p>
            <a:pPr lvl="1"/>
            <a:r>
              <a:rPr lang="en-US">
                <a:solidFill>
                  <a:schemeClr val="tx1"/>
                </a:solidFill>
                <a:latin typeface="Arial" panose="020B0604020202020204" pitchFamily="34" charset="0"/>
                <a:ea typeface="ＭＳ Ｐゴシック"/>
                <a:cs typeface="Arial" panose="020B0604020202020204" pitchFamily="34" charset="0"/>
              </a:rPr>
              <a:t>Other Appliances</a:t>
            </a:r>
          </a:p>
        </p:txBody>
      </p:sp>
      <p:sp>
        <p:nvSpPr>
          <p:cNvPr id="8" name="TextBox 7">
            <a:extLst>
              <a:ext uri="{FF2B5EF4-FFF2-40B4-BE49-F238E27FC236}">
                <a16:creationId xmlns:a16="http://schemas.microsoft.com/office/drawing/2014/main" id="{CB705A3E-D788-4C22-AF5C-8D547DB5EF06}"/>
              </a:ext>
            </a:extLst>
          </p:cNvPr>
          <p:cNvSpPr txBox="1"/>
          <p:nvPr/>
        </p:nvSpPr>
        <p:spPr>
          <a:xfrm>
            <a:off x="9322567" y="3724781"/>
            <a:ext cx="2404534" cy="523220"/>
          </a:xfrm>
          <a:prstGeom prst="rect">
            <a:avLst/>
          </a:prstGeom>
          <a:noFill/>
        </p:spPr>
        <p:txBody>
          <a:bodyPr wrap="square" rtlCol="0">
            <a:spAutoFit/>
          </a:bodyPr>
          <a:lstStyle/>
          <a:p>
            <a:r>
              <a:rPr lang="en-US" sz="1400"/>
              <a:t>Courtesy of Habitat for Humanity Grand Rapids</a:t>
            </a:r>
          </a:p>
        </p:txBody>
      </p:sp>
      <p:graphicFrame>
        <p:nvGraphicFramePr>
          <p:cNvPr id="10" name="Table 15">
            <a:extLst>
              <a:ext uri="{FF2B5EF4-FFF2-40B4-BE49-F238E27FC236}">
                <a16:creationId xmlns:a16="http://schemas.microsoft.com/office/drawing/2014/main" id="{0274AEB8-4824-443A-A265-4181BA98B7F8}"/>
              </a:ext>
            </a:extLst>
          </p:cNvPr>
          <p:cNvGraphicFramePr>
            <a:graphicFrameLocks noGrp="1"/>
          </p:cNvGraphicFramePr>
          <p:nvPr>
            <p:extLst>
              <p:ext uri="{D42A27DB-BD31-4B8C-83A1-F6EECF244321}">
                <p14:modId xmlns:p14="http://schemas.microsoft.com/office/powerpoint/2010/main" val="3159615696"/>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rgbClr val="9F0000"/>
                          </a:solidFill>
                        </a:rPr>
                        <a:t>OVERVIEW</a:t>
                      </a:r>
                      <a:endParaRPr lang="en-US" sz="1800" b="1">
                        <a:solidFill>
                          <a:srgbClr val="9F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b="1">
                          <a:solidFill>
                            <a:schemeClr val="bg1"/>
                          </a:solidFill>
                        </a:rPr>
                        <a:t>EMBODIED</a:t>
                      </a:r>
                    </a:p>
                  </a:txBody>
                  <a:tcPr anchor="ctr">
                    <a:solidFill>
                      <a:srgbClr val="9F0000"/>
                    </a:solidFill>
                  </a:tcPr>
                </a:tc>
                <a:tc>
                  <a:txBody>
                    <a:bodyPr/>
                    <a:lstStyle/>
                    <a:p>
                      <a:pPr algn="ctr"/>
                      <a:r>
                        <a:rPr lang="en-US" b="1">
                          <a:solidFill>
                            <a:schemeClr val="bg1"/>
                          </a:solidFill>
                        </a:rPr>
                        <a:t>ONSITE</a:t>
                      </a:r>
                    </a:p>
                  </a:txBody>
                  <a:tcPr anchor="ctr">
                    <a:solidFill>
                      <a:srgbClr val="9F0000"/>
                    </a:solidFill>
                  </a:tcPr>
                </a:tc>
                <a:tc>
                  <a:txBody>
                    <a:bodyPr/>
                    <a:lstStyle/>
                    <a:p>
                      <a:pPr algn="ctr"/>
                      <a:r>
                        <a:rPr lang="en-US" b="1">
                          <a:solidFill>
                            <a:schemeClr val="bg1"/>
                          </a:solidFill>
                        </a:rPr>
                        <a:t>UTILITIES</a:t>
                      </a:r>
                    </a:p>
                  </a:txBody>
                  <a:tcPr anchor="ctr">
                    <a:solidFill>
                      <a:srgbClr val="9F0000"/>
                    </a:solidFill>
                  </a:tcPr>
                </a:tc>
                <a:tc>
                  <a:txBody>
                    <a:bodyPr/>
                    <a:lstStyle/>
                    <a:p>
                      <a:pPr algn="ctr"/>
                      <a:r>
                        <a:rPr lang="en-US" b="1">
                          <a:solidFill>
                            <a:schemeClr val="bg1"/>
                          </a:solidFill>
                        </a:rPr>
                        <a:t>DESIGN</a:t>
                      </a:r>
                    </a:p>
                  </a:txBody>
                  <a:tcPr anchor="ctr">
                    <a:solidFill>
                      <a:srgbClr val="9F0000"/>
                    </a:solidFill>
                  </a:tcPr>
                </a:tc>
                <a:tc>
                  <a:txBody>
                    <a:bodyPr/>
                    <a:lstStyle/>
                    <a:p>
                      <a:pPr algn="ctr"/>
                      <a:r>
                        <a:rPr lang="en-US" b="1">
                          <a:solidFill>
                            <a:schemeClr val="bg1"/>
                          </a:solidFill>
                        </a:rPr>
                        <a:t>QUESTIONS</a:t>
                      </a:r>
                    </a:p>
                  </a:txBody>
                  <a:tcPr anchor="ctr">
                    <a:solidFill>
                      <a:srgbClr val="9F0000"/>
                    </a:solidFill>
                  </a:tcPr>
                </a:tc>
                <a:extLst>
                  <a:ext uri="{0D108BD9-81ED-4DB2-BD59-A6C34878D82A}">
                    <a16:rowId xmlns:a16="http://schemas.microsoft.com/office/drawing/2014/main" val="635186885"/>
                  </a:ext>
                </a:extLst>
              </a:tr>
            </a:tbl>
          </a:graphicData>
        </a:graphic>
      </p:graphicFrame>
      <p:pic>
        <p:nvPicPr>
          <p:cNvPr id="7170" name="Picture 2">
            <a:extLst>
              <a:ext uri="{FF2B5EF4-FFF2-40B4-BE49-F238E27FC236}">
                <a16:creationId xmlns:a16="http://schemas.microsoft.com/office/drawing/2014/main" id="{DE3D3E90-2A26-4615-A656-DB8DEF46D0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66" t="54620" r="24855"/>
          <a:stretch/>
        </p:blipFill>
        <p:spPr bwMode="auto">
          <a:xfrm>
            <a:off x="7122207" y="366236"/>
            <a:ext cx="5738866" cy="29510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32E0BC6-9AFF-4E2B-8E7B-A5C65D02CD85}"/>
              </a:ext>
            </a:extLst>
          </p:cNvPr>
          <p:cNvPicPr>
            <a:picLocks noChangeAspect="1"/>
          </p:cNvPicPr>
          <p:nvPr/>
        </p:nvPicPr>
        <p:blipFill>
          <a:blip r:embed="rId4"/>
          <a:stretch>
            <a:fillRect/>
          </a:stretch>
        </p:blipFill>
        <p:spPr>
          <a:xfrm>
            <a:off x="7125504" y="3317254"/>
            <a:ext cx="5738865" cy="3660925"/>
          </a:xfrm>
          <a:prstGeom prst="rect">
            <a:avLst/>
          </a:prstGeom>
        </p:spPr>
      </p:pic>
      <p:sp>
        <p:nvSpPr>
          <p:cNvPr id="3" name="Right Brace 2">
            <a:extLst>
              <a:ext uri="{FF2B5EF4-FFF2-40B4-BE49-F238E27FC236}">
                <a16:creationId xmlns:a16="http://schemas.microsoft.com/office/drawing/2014/main" id="{463B75D2-3657-486E-9BDA-4BCB711C15C2}"/>
              </a:ext>
            </a:extLst>
          </p:cNvPr>
          <p:cNvSpPr/>
          <p:nvPr/>
        </p:nvSpPr>
        <p:spPr>
          <a:xfrm>
            <a:off x="3764478" y="4312046"/>
            <a:ext cx="316650" cy="776885"/>
          </a:xfrm>
          <a:prstGeom prst="rightBrace">
            <a:avLst/>
          </a:prstGeom>
          <a:ln w="76200">
            <a:solidFill>
              <a:srgbClr val="9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9F0000"/>
              </a:solidFill>
            </a:endParaRPr>
          </a:p>
        </p:txBody>
      </p:sp>
      <p:sp>
        <p:nvSpPr>
          <p:cNvPr id="4" name="TextBox 3">
            <a:extLst>
              <a:ext uri="{FF2B5EF4-FFF2-40B4-BE49-F238E27FC236}">
                <a16:creationId xmlns:a16="http://schemas.microsoft.com/office/drawing/2014/main" id="{CDF8CE3D-7BBC-4CC2-B409-4F6A959E05DC}"/>
              </a:ext>
            </a:extLst>
          </p:cNvPr>
          <p:cNvSpPr txBox="1"/>
          <p:nvPr/>
        </p:nvSpPr>
        <p:spPr>
          <a:xfrm>
            <a:off x="3922803" y="4100323"/>
            <a:ext cx="2251761" cy="1200329"/>
          </a:xfrm>
          <a:prstGeom prst="rect">
            <a:avLst/>
          </a:prstGeom>
          <a:noFill/>
        </p:spPr>
        <p:txBody>
          <a:bodyPr wrap="square" rtlCol="0">
            <a:spAutoFit/>
          </a:bodyPr>
          <a:lstStyle/>
          <a:p>
            <a:pPr algn="ctr"/>
            <a:r>
              <a:rPr lang="en-US" sz="2400">
                <a:solidFill>
                  <a:srgbClr val="9F0000"/>
                </a:solidFill>
              </a:rPr>
              <a:t>Move Heat</a:t>
            </a:r>
          </a:p>
          <a:p>
            <a:pPr algn="ctr"/>
            <a:r>
              <a:rPr lang="en-US" sz="2400">
                <a:solidFill>
                  <a:srgbClr val="9F0000"/>
                </a:solidFill>
              </a:rPr>
              <a:t>(Rather than Generate Heat)</a:t>
            </a:r>
          </a:p>
        </p:txBody>
      </p:sp>
    </p:spTree>
    <p:extLst>
      <p:ext uri="{BB962C8B-B14F-4D97-AF65-F5344CB8AC3E}">
        <p14:creationId xmlns:p14="http://schemas.microsoft.com/office/powerpoint/2010/main" val="267413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6E4CAFB1-09DD-4914-BAFF-C1C9968E46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391"/>
          <a:stretch/>
        </p:blipFill>
        <p:spPr bwMode="auto">
          <a:xfrm>
            <a:off x="6096000" y="1271233"/>
            <a:ext cx="6096000" cy="3914079"/>
          </a:xfrm>
          <a:prstGeom prst="rect">
            <a:avLst/>
          </a:prstGeom>
          <a:ln w="38100">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63C5C38-CCB5-49A5-AC95-3BE60CBF88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391"/>
          <a:stretch/>
        </p:blipFill>
        <p:spPr bwMode="auto">
          <a:xfrm>
            <a:off x="0" y="1271233"/>
            <a:ext cx="6098116" cy="3914079"/>
          </a:xfrm>
          <a:prstGeom prst="rect">
            <a:avLst/>
          </a:prstGeom>
          <a:ln w="38100">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6" name="Table 15">
            <a:extLst>
              <a:ext uri="{FF2B5EF4-FFF2-40B4-BE49-F238E27FC236}">
                <a16:creationId xmlns:a16="http://schemas.microsoft.com/office/drawing/2014/main" id="{8BF99A84-F25F-4E1A-9213-9C1FA781239A}"/>
              </a:ext>
            </a:extLst>
          </p:cNvPr>
          <p:cNvGraphicFramePr>
            <a:graphicFrameLocks noGrp="1"/>
          </p:cNvGraphicFramePr>
          <p:nvPr>
            <p:extLst>
              <p:ext uri="{D42A27DB-BD31-4B8C-83A1-F6EECF244321}">
                <p14:modId xmlns:p14="http://schemas.microsoft.com/office/powerpoint/2010/main" val="1581054610"/>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dirty="0">
                          <a:solidFill>
                            <a:srgbClr val="9F0000"/>
                          </a:solidFill>
                        </a:rPr>
                        <a:t>OVERVIEW</a:t>
                      </a:r>
                      <a:endParaRPr lang="en-US" sz="1800" b="1" dirty="0">
                        <a:solidFill>
                          <a:srgbClr val="9F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b="1" dirty="0">
                          <a:solidFill>
                            <a:schemeClr val="bg1"/>
                          </a:solidFill>
                        </a:rPr>
                        <a:t>EMBODIED</a:t>
                      </a:r>
                    </a:p>
                  </a:txBody>
                  <a:tcPr anchor="ctr">
                    <a:solidFill>
                      <a:srgbClr val="9F0000"/>
                    </a:solidFill>
                  </a:tcPr>
                </a:tc>
                <a:tc>
                  <a:txBody>
                    <a:bodyPr/>
                    <a:lstStyle/>
                    <a:p>
                      <a:pPr algn="ctr"/>
                      <a:r>
                        <a:rPr lang="en-US" b="1" dirty="0">
                          <a:solidFill>
                            <a:schemeClr val="bg1"/>
                          </a:solidFill>
                        </a:rPr>
                        <a:t>ONSITE</a:t>
                      </a:r>
                    </a:p>
                  </a:txBody>
                  <a:tcPr anchor="ctr">
                    <a:solidFill>
                      <a:srgbClr val="9F0000"/>
                    </a:solidFill>
                  </a:tcPr>
                </a:tc>
                <a:tc>
                  <a:txBody>
                    <a:bodyPr/>
                    <a:lstStyle/>
                    <a:p>
                      <a:pPr algn="ctr"/>
                      <a:r>
                        <a:rPr lang="en-US" b="1" dirty="0">
                          <a:solidFill>
                            <a:schemeClr val="bg1"/>
                          </a:solidFill>
                        </a:rPr>
                        <a:t>UTILITIES</a:t>
                      </a:r>
                    </a:p>
                  </a:txBody>
                  <a:tcPr anchor="ctr">
                    <a:solidFill>
                      <a:srgbClr val="9F0000"/>
                    </a:solidFill>
                  </a:tcPr>
                </a:tc>
                <a:tc>
                  <a:txBody>
                    <a:bodyPr/>
                    <a:lstStyle/>
                    <a:p>
                      <a:pPr algn="ctr"/>
                      <a:r>
                        <a:rPr lang="en-US" b="1" dirty="0">
                          <a:solidFill>
                            <a:schemeClr val="bg1"/>
                          </a:solidFill>
                        </a:rPr>
                        <a:t>DESIGN</a:t>
                      </a:r>
                    </a:p>
                  </a:txBody>
                  <a:tcPr anchor="ctr">
                    <a:solidFill>
                      <a:srgbClr val="9F0000"/>
                    </a:solidFill>
                  </a:tcPr>
                </a:tc>
                <a:tc>
                  <a:txBody>
                    <a:bodyPr/>
                    <a:lstStyle/>
                    <a:p>
                      <a:pPr algn="ctr"/>
                      <a:r>
                        <a:rPr lang="en-US" b="1" dirty="0">
                          <a:solidFill>
                            <a:schemeClr val="bg1"/>
                          </a:solidFill>
                        </a:rPr>
                        <a:t>QUESTIONS</a:t>
                      </a:r>
                    </a:p>
                  </a:txBody>
                  <a:tcPr anchor="ctr">
                    <a:solidFill>
                      <a:srgbClr val="9F0000"/>
                    </a:solidFill>
                  </a:tcPr>
                </a:tc>
                <a:extLst>
                  <a:ext uri="{0D108BD9-81ED-4DB2-BD59-A6C34878D82A}">
                    <a16:rowId xmlns:a16="http://schemas.microsoft.com/office/drawing/2014/main" val="635186885"/>
                  </a:ext>
                </a:extLst>
              </a:tr>
            </a:tbl>
          </a:graphicData>
        </a:graphic>
      </p:graphicFrame>
      <p:sp>
        <p:nvSpPr>
          <p:cNvPr id="7" name="Title 1">
            <a:extLst>
              <a:ext uri="{FF2B5EF4-FFF2-40B4-BE49-F238E27FC236}">
                <a16:creationId xmlns:a16="http://schemas.microsoft.com/office/drawing/2014/main" id="{14ADD9C5-A350-4418-9659-5A4CB7B77A90}"/>
              </a:ext>
            </a:extLst>
          </p:cNvPr>
          <p:cNvSpPr>
            <a:spLocks noGrp="1"/>
          </p:cNvSpPr>
          <p:nvPr>
            <p:ph type="title"/>
          </p:nvPr>
        </p:nvSpPr>
        <p:spPr>
          <a:xfrm>
            <a:off x="1736931" y="5015337"/>
            <a:ext cx="2624253" cy="1143000"/>
          </a:xfrm>
        </p:spPr>
        <p:txBody>
          <a:bodyPr/>
          <a:lstStyle/>
          <a:p>
            <a:pPr algn="ctr"/>
            <a:r>
              <a:rPr lang="en-US" dirty="0"/>
              <a:t>09/07/2021</a:t>
            </a:r>
          </a:p>
        </p:txBody>
      </p:sp>
      <p:sp>
        <p:nvSpPr>
          <p:cNvPr id="8" name="Title 1">
            <a:extLst>
              <a:ext uri="{FF2B5EF4-FFF2-40B4-BE49-F238E27FC236}">
                <a16:creationId xmlns:a16="http://schemas.microsoft.com/office/drawing/2014/main" id="{D87A0DAC-A30C-4577-B82E-FFAD1428EAEE}"/>
              </a:ext>
            </a:extLst>
          </p:cNvPr>
          <p:cNvSpPr txBox="1">
            <a:spLocks/>
          </p:cNvSpPr>
          <p:nvPr/>
        </p:nvSpPr>
        <p:spPr>
          <a:xfrm>
            <a:off x="7831873" y="5015337"/>
            <a:ext cx="2624253"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dirty="0"/>
              <a:t>11/13/2021</a:t>
            </a:r>
          </a:p>
        </p:txBody>
      </p:sp>
      <p:sp>
        <p:nvSpPr>
          <p:cNvPr id="9" name="Title 1">
            <a:extLst>
              <a:ext uri="{FF2B5EF4-FFF2-40B4-BE49-F238E27FC236}">
                <a16:creationId xmlns:a16="http://schemas.microsoft.com/office/drawing/2014/main" id="{7ABB7233-F06B-4057-BCB4-B3E07E1A09BB}"/>
              </a:ext>
            </a:extLst>
          </p:cNvPr>
          <p:cNvSpPr txBox="1">
            <a:spLocks/>
          </p:cNvSpPr>
          <p:nvPr/>
        </p:nvSpPr>
        <p:spPr>
          <a:xfrm>
            <a:off x="609600" y="274638"/>
            <a:ext cx="10972800"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r>
              <a:rPr lang="en-US" dirty="0"/>
              <a:t>London Progress</a:t>
            </a:r>
          </a:p>
        </p:txBody>
      </p:sp>
    </p:spTree>
    <p:extLst>
      <p:ext uri="{BB962C8B-B14F-4D97-AF65-F5344CB8AC3E}">
        <p14:creationId xmlns:p14="http://schemas.microsoft.com/office/powerpoint/2010/main" val="3492884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29C82-EC53-480A-B822-4DA39184C6BE}"/>
              </a:ext>
            </a:extLst>
          </p:cNvPr>
          <p:cNvSpPr>
            <a:spLocks noGrp="1"/>
          </p:cNvSpPr>
          <p:nvPr>
            <p:ph type="title"/>
          </p:nvPr>
        </p:nvSpPr>
        <p:spPr/>
        <p:txBody>
          <a:bodyPr/>
          <a:lstStyle/>
          <a:p>
            <a:r>
              <a:rPr lang="en-US">
                <a:solidFill>
                  <a:srgbClr val="6DB340"/>
                </a:solidFill>
              </a:rPr>
              <a:t>What is “Embodied”?</a:t>
            </a:r>
          </a:p>
        </p:txBody>
      </p:sp>
      <p:graphicFrame>
        <p:nvGraphicFramePr>
          <p:cNvPr id="4" name="Table 15">
            <a:extLst>
              <a:ext uri="{FF2B5EF4-FFF2-40B4-BE49-F238E27FC236}">
                <a16:creationId xmlns:a16="http://schemas.microsoft.com/office/drawing/2014/main" id="{2FCBBC01-1DA9-4BFD-9ECC-F09893A1D57F}"/>
              </a:ext>
            </a:extLst>
          </p:cNvPr>
          <p:cNvGraphicFramePr>
            <a:graphicFrameLocks noGrp="1"/>
          </p:cNvGraphicFramePr>
          <p:nvPr>
            <p:extLst>
              <p:ext uri="{D42A27DB-BD31-4B8C-83A1-F6EECF244321}">
                <p14:modId xmlns:p14="http://schemas.microsoft.com/office/powerpoint/2010/main" val="3640258526"/>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rgbClr val="6DB340"/>
                    </a:solidFill>
                  </a:tcPr>
                </a:tc>
                <a:tc>
                  <a:txBody>
                    <a:bodyPr/>
                    <a:lstStyle/>
                    <a:p>
                      <a:pPr algn="ctr"/>
                      <a:r>
                        <a:rPr lang="en-US" b="1">
                          <a:solidFill>
                            <a:srgbClr val="6DB340"/>
                          </a:solidFill>
                        </a:rPr>
                        <a:t>EMBODIED</a:t>
                      </a:r>
                    </a:p>
                  </a:txBody>
                  <a:tcPr anchor="ctr">
                    <a:solidFill>
                      <a:schemeClr val="bg1"/>
                    </a:solidFill>
                  </a:tcPr>
                </a:tc>
                <a:tc>
                  <a:txBody>
                    <a:bodyPr/>
                    <a:lstStyle/>
                    <a:p>
                      <a:pPr algn="ctr"/>
                      <a:r>
                        <a:rPr lang="en-US" b="1"/>
                        <a:t>ONSITE</a:t>
                      </a:r>
                    </a:p>
                  </a:txBody>
                  <a:tcPr anchor="ctr">
                    <a:solidFill>
                      <a:srgbClr val="6DB340"/>
                    </a:solidFill>
                  </a:tcPr>
                </a:tc>
                <a:tc>
                  <a:txBody>
                    <a:bodyPr/>
                    <a:lstStyle/>
                    <a:p>
                      <a:pPr algn="ctr"/>
                      <a:r>
                        <a:rPr lang="en-US" b="1"/>
                        <a:t>UTILITIES</a:t>
                      </a:r>
                    </a:p>
                  </a:txBody>
                  <a:tcPr anchor="ctr">
                    <a:solidFill>
                      <a:srgbClr val="6DB340"/>
                    </a:solidFill>
                  </a:tcPr>
                </a:tc>
                <a:tc>
                  <a:txBody>
                    <a:bodyPr/>
                    <a:lstStyle/>
                    <a:p>
                      <a:pPr algn="ctr"/>
                      <a:r>
                        <a:rPr lang="en-US" b="1"/>
                        <a:t>DESIGN</a:t>
                      </a:r>
                    </a:p>
                  </a:txBody>
                  <a:tcPr anchor="ctr">
                    <a:solidFill>
                      <a:srgbClr val="6DB340"/>
                    </a:solidFill>
                  </a:tcPr>
                </a:tc>
                <a:tc>
                  <a:txBody>
                    <a:bodyPr/>
                    <a:lstStyle/>
                    <a:p>
                      <a:pPr algn="ctr"/>
                      <a:r>
                        <a:rPr lang="en-US" b="1"/>
                        <a:t>QUESTIONS</a:t>
                      </a:r>
                    </a:p>
                  </a:txBody>
                  <a:tcPr anchor="ctr">
                    <a:solidFill>
                      <a:srgbClr val="6DB340"/>
                    </a:solidFill>
                  </a:tcPr>
                </a:tc>
                <a:extLst>
                  <a:ext uri="{0D108BD9-81ED-4DB2-BD59-A6C34878D82A}">
                    <a16:rowId xmlns:a16="http://schemas.microsoft.com/office/drawing/2014/main" val="635186885"/>
                  </a:ext>
                </a:extLst>
              </a:tr>
            </a:tbl>
          </a:graphicData>
        </a:graphic>
      </p:graphicFrame>
      <p:pic>
        <p:nvPicPr>
          <p:cNvPr id="1032" name="Picture 8" descr="What is embodied carbon? - Irish Green Building Council">
            <a:extLst>
              <a:ext uri="{FF2B5EF4-FFF2-40B4-BE49-F238E27FC236}">
                <a16:creationId xmlns:a16="http://schemas.microsoft.com/office/drawing/2014/main" id="{442F1566-6D1E-49C7-95BF-CDA873D31E0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263511" y="506160"/>
            <a:ext cx="5664977" cy="584567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CF37518-7D00-4B89-B1D4-9A44E4DBE1D9}"/>
              </a:ext>
            </a:extLst>
          </p:cNvPr>
          <p:cNvSpPr/>
          <p:nvPr/>
        </p:nvSpPr>
        <p:spPr>
          <a:xfrm>
            <a:off x="6158354" y="1375651"/>
            <a:ext cx="3139602" cy="1941382"/>
          </a:xfrm>
          <a:prstGeom prst="roundRect">
            <a:avLst/>
          </a:prstGeom>
          <a:noFill/>
          <a:ln w="76200">
            <a:solidFill>
              <a:srgbClr val="6DB3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27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500"/>
                                        <p:tgtEl>
                                          <p:spTgt spid="10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Raw Materials outline">
            <a:extLst>
              <a:ext uri="{FF2B5EF4-FFF2-40B4-BE49-F238E27FC236}">
                <a16:creationId xmlns:a16="http://schemas.microsoft.com/office/drawing/2014/main" id="{9EA5D8B8-3CF0-4870-A2F9-C1241A6B1C55}"/>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355227" y="2650436"/>
            <a:ext cx="1384852" cy="1384850"/>
          </a:xfrm>
        </p:spPr>
      </p:pic>
      <p:pic>
        <p:nvPicPr>
          <p:cNvPr id="10" name="Graphic 9" descr="Atom outline">
            <a:extLst>
              <a:ext uri="{FF2B5EF4-FFF2-40B4-BE49-F238E27FC236}">
                <a16:creationId xmlns:a16="http://schemas.microsoft.com/office/drawing/2014/main" id="{0EF25181-44BB-4A2C-A1DB-35E2DECD56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51921" y="2650436"/>
            <a:ext cx="1384852" cy="1384850"/>
          </a:xfrm>
          <a:prstGeom prst="rect">
            <a:avLst/>
          </a:prstGeom>
        </p:spPr>
      </p:pic>
      <p:pic>
        <p:nvPicPr>
          <p:cNvPr id="12" name="Graphic 11" descr="Arrow Right outline">
            <a:extLst>
              <a:ext uri="{FF2B5EF4-FFF2-40B4-BE49-F238E27FC236}">
                <a16:creationId xmlns:a16="http://schemas.microsoft.com/office/drawing/2014/main" id="{4F2803C3-7251-4431-B9CC-C6C9CB2494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00217" y="2736575"/>
            <a:ext cx="1384852" cy="1384850"/>
          </a:xfrm>
          <a:prstGeom prst="rect">
            <a:avLst/>
          </a:prstGeom>
        </p:spPr>
      </p:pic>
      <p:pic>
        <p:nvPicPr>
          <p:cNvPr id="17" name="Graphic 16" descr="Arrow Right outline">
            <a:extLst>
              <a:ext uri="{FF2B5EF4-FFF2-40B4-BE49-F238E27FC236}">
                <a16:creationId xmlns:a16="http://schemas.microsoft.com/office/drawing/2014/main" id="{1F33B9E3-2413-459F-A6D5-35D40780DF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42447" y="2736575"/>
            <a:ext cx="1384852" cy="1384850"/>
          </a:xfrm>
          <a:prstGeom prst="rect">
            <a:avLst/>
          </a:prstGeom>
        </p:spPr>
      </p:pic>
      <p:pic>
        <p:nvPicPr>
          <p:cNvPr id="1028" name="Picture 4" descr="Buy Carbon Offset Credits - per tCO2e - Circular Ecology">
            <a:extLst>
              <a:ext uri="{FF2B5EF4-FFF2-40B4-BE49-F238E27FC236}">
                <a16:creationId xmlns:a16="http://schemas.microsoft.com/office/drawing/2014/main" id="{6C9AC24D-1B8D-4789-91F8-49416F85F5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9164" y="803754"/>
            <a:ext cx="1166254" cy="116625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5">
            <a:extLst>
              <a:ext uri="{FF2B5EF4-FFF2-40B4-BE49-F238E27FC236}">
                <a16:creationId xmlns:a16="http://schemas.microsoft.com/office/drawing/2014/main" id="{ABC90D83-62C4-44F4-9349-5B607A399A3B}"/>
              </a:ext>
            </a:extLst>
          </p:cNvPr>
          <p:cNvGraphicFramePr>
            <a:graphicFrameLocks noGrp="1"/>
          </p:cNvGraphicFramePr>
          <p:nvPr>
            <p:extLst>
              <p:ext uri="{D42A27DB-BD31-4B8C-83A1-F6EECF244321}">
                <p14:modId xmlns:p14="http://schemas.microsoft.com/office/powerpoint/2010/main" val="1396834737"/>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rgbClr val="6DB340"/>
                    </a:solidFill>
                  </a:tcPr>
                </a:tc>
                <a:tc>
                  <a:txBody>
                    <a:bodyPr/>
                    <a:lstStyle/>
                    <a:p>
                      <a:pPr algn="ctr"/>
                      <a:r>
                        <a:rPr lang="en-US" b="1">
                          <a:solidFill>
                            <a:srgbClr val="6DB340"/>
                          </a:solidFill>
                        </a:rPr>
                        <a:t>EMBODIED</a:t>
                      </a:r>
                    </a:p>
                  </a:txBody>
                  <a:tcPr anchor="ctr">
                    <a:solidFill>
                      <a:schemeClr val="bg1"/>
                    </a:solidFill>
                  </a:tcPr>
                </a:tc>
                <a:tc>
                  <a:txBody>
                    <a:bodyPr/>
                    <a:lstStyle/>
                    <a:p>
                      <a:pPr algn="ctr"/>
                      <a:r>
                        <a:rPr lang="en-US" b="1"/>
                        <a:t>ONSITE</a:t>
                      </a:r>
                    </a:p>
                  </a:txBody>
                  <a:tcPr anchor="ctr">
                    <a:solidFill>
                      <a:srgbClr val="6DB340"/>
                    </a:solidFill>
                  </a:tcPr>
                </a:tc>
                <a:tc>
                  <a:txBody>
                    <a:bodyPr/>
                    <a:lstStyle/>
                    <a:p>
                      <a:pPr algn="ctr"/>
                      <a:r>
                        <a:rPr lang="en-US" b="1"/>
                        <a:t>UTILITIES</a:t>
                      </a:r>
                    </a:p>
                  </a:txBody>
                  <a:tcPr anchor="ctr">
                    <a:solidFill>
                      <a:srgbClr val="6DB340"/>
                    </a:solidFill>
                  </a:tcPr>
                </a:tc>
                <a:tc>
                  <a:txBody>
                    <a:bodyPr/>
                    <a:lstStyle/>
                    <a:p>
                      <a:pPr algn="ctr"/>
                      <a:r>
                        <a:rPr lang="en-US" b="1"/>
                        <a:t>DESIGN</a:t>
                      </a:r>
                    </a:p>
                  </a:txBody>
                  <a:tcPr anchor="ctr">
                    <a:solidFill>
                      <a:srgbClr val="6DB340"/>
                    </a:solidFill>
                  </a:tcPr>
                </a:tc>
                <a:tc>
                  <a:txBody>
                    <a:bodyPr/>
                    <a:lstStyle/>
                    <a:p>
                      <a:pPr algn="ctr"/>
                      <a:r>
                        <a:rPr lang="en-US" b="1"/>
                        <a:t>QUESTIONS</a:t>
                      </a:r>
                    </a:p>
                  </a:txBody>
                  <a:tcPr anchor="ctr">
                    <a:solidFill>
                      <a:srgbClr val="6DB340"/>
                    </a:solidFill>
                  </a:tcPr>
                </a:tc>
                <a:extLst>
                  <a:ext uri="{0D108BD9-81ED-4DB2-BD59-A6C34878D82A}">
                    <a16:rowId xmlns:a16="http://schemas.microsoft.com/office/drawing/2014/main" val="635186885"/>
                  </a:ext>
                </a:extLst>
              </a:tr>
            </a:tbl>
          </a:graphicData>
        </a:graphic>
      </p:graphicFrame>
      <p:pic>
        <p:nvPicPr>
          <p:cNvPr id="7" name="Picture 6" descr="Icon&#10;&#10;Description automatically generated">
            <a:extLst>
              <a:ext uri="{FF2B5EF4-FFF2-40B4-BE49-F238E27FC236}">
                <a16:creationId xmlns:a16="http://schemas.microsoft.com/office/drawing/2014/main" id="{D2239073-B10F-446C-94A1-15C2C49CCE29}"/>
              </a:ext>
            </a:extLst>
          </p:cNvPr>
          <p:cNvPicPr>
            <a:picLocks noChangeAspect="1"/>
          </p:cNvPicPr>
          <p:nvPr/>
        </p:nvPicPr>
        <p:blipFill>
          <a:blip r:embed="rId10"/>
          <a:stretch>
            <a:fillRect/>
          </a:stretch>
        </p:blipFill>
        <p:spPr>
          <a:xfrm>
            <a:off x="3929164" y="4770777"/>
            <a:ext cx="1166254" cy="1166254"/>
          </a:xfrm>
          <a:prstGeom prst="rect">
            <a:avLst/>
          </a:prstGeom>
        </p:spPr>
      </p:pic>
      <p:pic>
        <p:nvPicPr>
          <p:cNvPr id="18" name="Graphic 17" descr="Calculator outline">
            <a:extLst>
              <a:ext uri="{FF2B5EF4-FFF2-40B4-BE49-F238E27FC236}">
                <a16:creationId xmlns:a16="http://schemas.microsoft.com/office/drawing/2014/main" id="{D77B036D-4F1C-4239-97E8-89B0F2E2B4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89799" y="2584873"/>
            <a:ext cx="1384851" cy="1384851"/>
          </a:xfrm>
          <a:prstGeom prst="rect">
            <a:avLst/>
          </a:prstGeom>
        </p:spPr>
      </p:pic>
      <p:pic>
        <p:nvPicPr>
          <p:cNvPr id="20" name="Graphic 19" descr="Arrow Right outline">
            <a:extLst>
              <a:ext uri="{FF2B5EF4-FFF2-40B4-BE49-F238E27FC236}">
                <a16:creationId xmlns:a16="http://schemas.microsoft.com/office/drawing/2014/main" id="{E116F201-19F2-4C09-ADDB-5265EE815D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62340" y="2736575"/>
            <a:ext cx="1384852" cy="1384850"/>
          </a:xfrm>
          <a:prstGeom prst="rect">
            <a:avLst/>
          </a:prstGeom>
        </p:spPr>
      </p:pic>
      <p:sp>
        <p:nvSpPr>
          <p:cNvPr id="21" name="Title 1">
            <a:extLst>
              <a:ext uri="{FF2B5EF4-FFF2-40B4-BE49-F238E27FC236}">
                <a16:creationId xmlns:a16="http://schemas.microsoft.com/office/drawing/2014/main" id="{1E190F55-B3EA-49FE-8C9A-B7D66AFB9AD3}"/>
              </a:ext>
            </a:extLst>
          </p:cNvPr>
          <p:cNvSpPr>
            <a:spLocks noGrp="1"/>
          </p:cNvSpPr>
          <p:nvPr>
            <p:ph type="title"/>
          </p:nvPr>
        </p:nvSpPr>
        <p:spPr>
          <a:xfrm>
            <a:off x="609600" y="274638"/>
            <a:ext cx="10972800" cy="1143000"/>
          </a:xfrm>
        </p:spPr>
        <p:txBody>
          <a:bodyPr>
            <a:normAutofit/>
          </a:bodyPr>
          <a:lstStyle/>
          <a:p>
            <a:r>
              <a:rPr lang="en-US">
                <a:solidFill>
                  <a:srgbClr val="6DB340"/>
                </a:solidFill>
              </a:rPr>
              <a:t>Strategy</a:t>
            </a:r>
          </a:p>
        </p:txBody>
      </p:sp>
      <p:pic>
        <p:nvPicPr>
          <p:cNvPr id="22" name="Picture 21">
            <a:extLst>
              <a:ext uri="{FF2B5EF4-FFF2-40B4-BE49-F238E27FC236}">
                <a16:creationId xmlns:a16="http://schemas.microsoft.com/office/drawing/2014/main" id="{D80307F6-D794-4D7A-9588-F6F01D554714}"/>
              </a:ext>
            </a:extLst>
          </p:cNvPr>
          <p:cNvPicPr>
            <a:picLocks noChangeAspect="1"/>
          </p:cNvPicPr>
          <p:nvPr/>
        </p:nvPicPr>
        <p:blipFill>
          <a:blip r:embed="rId13"/>
          <a:stretch>
            <a:fillRect/>
          </a:stretch>
        </p:blipFill>
        <p:spPr>
          <a:xfrm>
            <a:off x="3812539" y="2836789"/>
            <a:ext cx="1399506" cy="1166254"/>
          </a:xfrm>
          <a:prstGeom prst="rect">
            <a:avLst/>
          </a:prstGeom>
        </p:spPr>
      </p:pic>
      <p:sp>
        <p:nvSpPr>
          <p:cNvPr id="2" name="TextBox 1">
            <a:extLst>
              <a:ext uri="{FF2B5EF4-FFF2-40B4-BE49-F238E27FC236}">
                <a16:creationId xmlns:a16="http://schemas.microsoft.com/office/drawing/2014/main" id="{13E83D81-2141-4628-8E7A-2297A75ACEFC}"/>
              </a:ext>
            </a:extLst>
          </p:cNvPr>
          <p:cNvSpPr txBox="1"/>
          <p:nvPr/>
        </p:nvSpPr>
        <p:spPr>
          <a:xfrm>
            <a:off x="3382818" y="2079344"/>
            <a:ext cx="2258945"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Inventory of Carbon and Energy</a:t>
            </a:r>
          </a:p>
        </p:txBody>
      </p:sp>
      <p:sp>
        <p:nvSpPr>
          <p:cNvPr id="16" name="TextBox 15">
            <a:extLst>
              <a:ext uri="{FF2B5EF4-FFF2-40B4-BE49-F238E27FC236}">
                <a16:creationId xmlns:a16="http://schemas.microsoft.com/office/drawing/2014/main" id="{8258D2E2-C706-4100-98EE-3D8710B65279}"/>
              </a:ext>
            </a:extLst>
          </p:cNvPr>
          <p:cNvSpPr txBox="1"/>
          <p:nvPr/>
        </p:nvSpPr>
        <p:spPr>
          <a:xfrm>
            <a:off x="3129900" y="5937031"/>
            <a:ext cx="2764779"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Embodied Carbon in Construction Calculator</a:t>
            </a:r>
          </a:p>
        </p:txBody>
      </p:sp>
      <p:sp>
        <p:nvSpPr>
          <p:cNvPr id="19" name="TextBox 18">
            <a:extLst>
              <a:ext uri="{FF2B5EF4-FFF2-40B4-BE49-F238E27FC236}">
                <a16:creationId xmlns:a16="http://schemas.microsoft.com/office/drawing/2014/main" id="{B92F23EA-C3B7-45F0-BB0F-2EC04966C256}"/>
              </a:ext>
            </a:extLst>
          </p:cNvPr>
          <p:cNvSpPr txBox="1"/>
          <p:nvPr/>
        </p:nvSpPr>
        <p:spPr>
          <a:xfrm>
            <a:off x="3382818" y="4063744"/>
            <a:ext cx="2258945"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Environmental Product Declaration</a:t>
            </a:r>
          </a:p>
        </p:txBody>
      </p:sp>
    </p:spTree>
    <p:extLst>
      <p:ext uri="{BB962C8B-B14F-4D97-AF65-F5344CB8AC3E}">
        <p14:creationId xmlns:p14="http://schemas.microsoft.com/office/powerpoint/2010/main" val="396294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16" grpId="0"/>
      <p:bldP spid="19" grpId="0"/>
    </p:bldLst>
  </p:timing>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092094F-6E3A-4564-96C6-824612CD030B}"/>
              </a:ext>
            </a:extLst>
          </p:cNvPr>
          <p:cNvSpPr/>
          <p:nvPr/>
        </p:nvSpPr>
        <p:spPr>
          <a:xfrm>
            <a:off x="-119276" y="-71846"/>
            <a:ext cx="12474562" cy="228802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Table 15">
            <a:extLst>
              <a:ext uri="{FF2B5EF4-FFF2-40B4-BE49-F238E27FC236}">
                <a16:creationId xmlns:a16="http://schemas.microsoft.com/office/drawing/2014/main" id="{ABC90D83-62C4-44F4-9349-5B607A399A3B}"/>
              </a:ext>
            </a:extLst>
          </p:cNvPr>
          <p:cNvGraphicFramePr>
            <a:graphicFrameLocks noGrp="1"/>
          </p:cNvGraphicFramePr>
          <p:nvPr>
            <p:extLst>
              <p:ext uri="{D42A27DB-BD31-4B8C-83A1-F6EECF244321}">
                <p14:modId xmlns:p14="http://schemas.microsoft.com/office/powerpoint/2010/main" val="2910938620"/>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dirty="0">
                          <a:solidFill>
                            <a:schemeClr val="bg1"/>
                          </a:solidFill>
                        </a:rPr>
                        <a:t>OVERVIEW</a:t>
                      </a:r>
                      <a:endParaRPr lang="en-US" sz="1800" b="1" dirty="0">
                        <a:solidFill>
                          <a:schemeClr val="bg1"/>
                        </a:solidFill>
                        <a:latin typeface="Arial" panose="020B0604020202020204" pitchFamily="34" charset="0"/>
                        <a:cs typeface="Arial" panose="020B0604020202020204" pitchFamily="34" charset="0"/>
                      </a:endParaRPr>
                    </a:p>
                  </a:txBody>
                  <a:tcPr anchor="ctr">
                    <a:solidFill>
                      <a:srgbClr val="6DB340"/>
                    </a:solidFill>
                  </a:tcPr>
                </a:tc>
                <a:tc>
                  <a:txBody>
                    <a:bodyPr/>
                    <a:lstStyle/>
                    <a:p>
                      <a:pPr algn="ctr"/>
                      <a:r>
                        <a:rPr lang="en-US" b="1" dirty="0">
                          <a:solidFill>
                            <a:srgbClr val="6DB340"/>
                          </a:solidFill>
                        </a:rPr>
                        <a:t>EMBODIED</a:t>
                      </a:r>
                    </a:p>
                  </a:txBody>
                  <a:tcPr anchor="ctr">
                    <a:solidFill>
                      <a:schemeClr val="bg1"/>
                    </a:solidFill>
                  </a:tcPr>
                </a:tc>
                <a:tc>
                  <a:txBody>
                    <a:bodyPr/>
                    <a:lstStyle/>
                    <a:p>
                      <a:pPr algn="ctr"/>
                      <a:r>
                        <a:rPr lang="en-US" b="1" dirty="0"/>
                        <a:t>ONSITE</a:t>
                      </a:r>
                    </a:p>
                  </a:txBody>
                  <a:tcPr anchor="ctr">
                    <a:solidFill>
                      <a:srgbClr val="6DB340"/>
                    </a:solidFill>
                  </a:tcPr>
                </a:tc>
                <a:tc>
                  <a:txBody>
                    <a:bodyPr/>
                    <a:lstStyle/>
                    <a:p>
                      <a:pPr algn="ctr"/>
                      <a:r>
                        <a:rPr lang="en-US" b="1" dirty="0"/>
                        <a:t>UTILITIES</a:t>
                      </a:r>
                    </a:p>
                  </a:txBody>
                  <a:tcPr anchor="ctr">
                    <a:solidFill>
                      <a:srgbClr val="6DB340"/>
                    </a:solidFill>
                  </a:tcPr>
                </a:tc>
                <a:tc>
                  <a:txBody>
                    <a:bodyPr/>
                    <a:lstStyle/>
                    <a:p>
                      <a:pPr algn="ctr"/>
                      <a:r>
                        <a:rPr lang="en-US" b="1" dirty="0"/>
                        <a:t>DESIGN</a:t>
                      </a:r>
                    </a:p>
                  </a:txBody>
                  <a:tcPr anchor="ctr">
                    <a:solidFill>
                      <a:srgbClr val="6DB340"/>
                    </a:solidFill>
                  </a:tcPr>
                </a:tc>
                <a:tc>
                  <a:txBody>
                    <a:bodyPr/>
                    <a:lstStyle/>
                    <a:p>
                      <a:pPr algn="ctr"/>
                      <a:r>
                        <a:rPr lang="en-US" b="1" dirty="0"/>
                        <a:t>QUESTIONS</a:t>
                      </a:r>
                    </a:p>
                  </a:txBody>
                  <a:tcPr anchor="ctr">
                    <a:solidFill>
                      <a:srgbClr val="6DB340"/>
                    </a:solidFill>
                  </a:tcPr>
                </a:tc>
                <a:extLst>
                  <a:ext uri="{0D108BD9-81ED-4DB2-BD59-A6C34878D82A}">
                    <a16:rowId xmlns:a16="http://schemas.microsoft.com/office/drawing/2014/main" val="635186885"/>
                  </a:ext>
                </a:extLst>
              </a:tr>
            </a:tbl>
          </a:graphicData>
        </a:graphic>
      </p:graphicFrame>
      <p:sp>
        <p:nvSpPr>
          <p:cNvPr id="19" name="Chevron 1">
            <a:extLst>
              <a:ext uri="{FF2B5EF4-FFF2-40B4-BE49-F238E27FC236}">
                <a16:creationId xmlns:a16="http://schemas.microsoft.com/office/drawing/2014/main" id="{4FD8CC79-D220-4E57-B5FB-B21B9FB9B5FD}"/>
              </a:ext>
            </a:extLst>
          </p:cNvPr>
          <p:cNvSpPr/>
          <p:nvPr/>
        </p:nvSpPr>
        <p:spPr>
          <a:xfrm>
            <a:off x="-731112" y="1698626"/>
            <a:ext cx="4077738" cy="3195145"/>
          </a:xfrm>
          <a:prstGeom prst="chevron">
            <a:avLst>
              <a:gd name="adj" fmla="val 22161"/>
            </a:avLst>
          </a:prstGeom>
          <a:solidFill>
            <a:srgbClr val="9FD123"/>
          </a:solidFill>
          <a:ln>
            <a:solidFill>
              <a:srgbClr val="9FD1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Material</a:t>
            </a:r>
          </a:p>
        </p:txBody>
      </p:sp>
      <p:sp>
        <p:nvSpPr>
          <p:cNvPr id="20" name="Chevron 3">
            <a:extLst>
              <a:ext uri="{FF2B5EF4-FFF2-40B4-BE49-F238E27FC236}">
                <a16:creationId xmlns:a16="http://schemas.microsoft.com/office/drawing/2014/main" id="{AE086B9C-E485-49BC-8309-3E754BB195F1}"/>
              </a:ext>
            </a:extLst>
          </p:cNvPr>
          <p:cNvSpPr/>
          <p:nvPr/>
        </p:nvSpPr>
        <p:spPr>
          <a:xfrm>
            <a:off x="2461050" y="1698626"/>
            <a:ext cx="4077738" cy="3195145"/>
          </a:xfrm>
          <a:prstGeom prst="chevron">
            <a:avLst>
              <a:gd name="adj" fmla="val 22161"/>
            </a:avLst>
          </a:prstGeom>
          <a:solidFill>
            <a:srgbClr val="7AB242"/>
          </a:solidFill>
          <a:ln>
            <a:solidFill>
              <a:srgbClr val="7AB24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Quantity</a:t>
            </a:r>
          </a:p>
        </p:txBody>
      </p:sp>
      <p:sp>
        <p:nvSpPr>
          <p:cNvPr id="22" name="Chevron 4">
            <a:extLst>
              <a:ext uri="{FF2B5EF4-FFF2-40B4-BE49-F238E27FC236}">
                <a16:creationId xmlns:a16="http://schemas.microsoft.com/office/drawing/2014/main" id="{314113A0-D451-46C6-9DBB-4EDDA39F9CB1}"/>
              </a:ext>
            </a:extLst>
          </p:cNvPr>
          <p:cNvSpPr/>
          <p:nvPr/>
        </p:nvSpPr>
        <p:spPr>
          <a:xfrm>
            <a:off x="5653212" y="1698626"/>
            <a:ext cx="4077738" cy="3195145"/>
          </a:xfrm>
          <a:prstGeom prst="chevron">
            <a:avLst>
              <a:gd name="adj" fmla="val 22161"/>
            </a:avLst>
          </a:prstGeom>
          <a:solidFill>
            <a:srgbClr val="64A054"/>
          </a:solidFill>
          <a:ln>
            <a:solidFill>
              <a:srgbClr val="64A05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Carbon</a:t>
            </a:r>
          </a:p>
          <a:p>
            <a:pPr algn="ctr"/>
            <a:r>
              <a:rPr lang="en-US" sz="2000" b="1" dirty="0">
                <a:solidFill>
                  <a:schemeClr val="bg1"/>
                </a:solidFill>
                <a:latin typeface="Arial" panose="020B0604020202020204" pitchFamily="34" charset="0"/>
                <a:cs typeface="Arial" panose="020B0604020202020204" pitchFamily="34" charset="0"/>
              </a:rPr>
              <a:t>Coefficient</a:t>
            </a:r>
          </a:p>
        </p:txBody>
      </p:sp>
      <p:sp>
        <p:nvSpPr>
          <p:cNvPr id="23" name="Chevron 5">
            <a:extLst>
              <a:ext uri="{FF2B5EF4-FFF2-40B4-BE49-F238E27FC236}">
                <a16:creationId xmlns:a16="http://schemas.microsoft.com/office/drawing/2014/main" id="{65B66BDF-A243-44D6-8963-73F54E2642A6}"/>
              </a:ext>
            </a:extLst>
          </p:cNvPr>
          <p:cNvSpPr/>
          <p:nvPr/>
        </p:nvSpPr>
        <p:spPr>
          <a:xfrm>
            <a:off x="8845374" y="1698626"/>
            <a:ext cx="4077738" cy="3195145"/>
          </a:xfrm>
          <a:prstGeom prst="chevron">
            <a:avLst>
              <a:gd name="adj" fmla="val 22161"/>
            </a:avLst>
          </a:prstGeom>
          <a:solidFill>
            <a:srgbClr val="639171"/>
          </a:solidFill>
          <a:ln>
            <a:solidFill>
              <a:srgbClr val="63917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Total Embodied Carbon</a:t>
            </a:r>
          </a:p>
        </p:txBody>
      </p:sp>
      <p:sp>
        <p:nvSpPr>
          <p:cNvPr id="24" name="TextBox 23">
            <a:extLst>
              <a:ext uri="{FF2B5EF4-FFF2-40B4-BE49-F238E27FC236}">
                <a16:creationId xmlns:a16="http://schemas.microsoft.com/office/drawing/2014/main" id="{83C44E4A-1A4C-4E47-8858-8694DC89768A}"/>
              </a:ext>
            </a:extLst>
          </p:cNvPr>
          <p:cNvSpPr txBox="1"/>
          <p:nvPr/>
        </p:nvSpPr>
        <p:spPr>
          <a:xfrm>
            <a:off x="524129" y="874483"/>
            <a:ext cx="1184940" cy="646331"/>
          </a:xfrm>
          <a:prstGeom prst="rect">
            <a:avLst/>
          </a:prstGeom>
          <a:noFill/>
        </p:spPr>
        <p:txBody>
          <a:bodyPr wrap="square" rtlCol="0">
            <a:spAutoFit/>
          </a:bodyPr>
          <a:lstStyle/>
          <a:p>
            <a:r>
              <a:rPr lang="en-US" b="1" dirty="0">
                <a:solidFill>
                  <a:srgbClr val="639171"/>
                </a:solidFill>
                <a:latin typeface="Arial" panose="020B0604020202020204" pitchFamily="34" charset="0"/>
                <a:cs typeface="Arial" panose="020B0604020202020204" pitchFamily="34" charset="0"/>
              </a:rPr>
              <a:t>Outdoor</a:t>
            </a:r>
          </a:p>
          <a:p>
            <a:r>
              <a:rPr lang="en-US" b="1" dirty="0">
                <a:solidFill>
                  <a:srgbClr val="639171"/>
                </a:solidFill>
                <a:latin typeface="Arial" panose="020B0604020202020204" pitchFamily="34" charset="0"/>
                <a:cs typeface="Arial" panose="020B0604020202020204" pitchFamily="34" charset="0"/>
              </a:rPr>
              <a:t>Concrete</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B18E33F-877B-46A4-B4B0-931201182720}"/>
                  </a:ext>
                </a:extLst>
              </p:cNvPr>
              <p:cNvSpPr txBox="1"/>
              <p:nvPr/>
            </p:nvSpPr>
            <p:spPr>
              <a:xfrm>
                <a:off x="3585262" y="998200"/>
                <a:ext cx="1047018" cy="375552"/>
              </a:xfrm>
              <a:prstGeom prst="rect">
                <a:avLst/>
              </a:prstGeom>
              <a:noFill/>
            </p:spPr>
            <p:txBody>
              <a:bodyPr wrap="square" rtlCol="0">
                <a:spAutoFit/>
              </a:bodyPr>
              <a:lstStyle/>
              <a:p>
                <a:r>
                  <a:rPr lang="en-US" b="1">
                    <a:solidFill>
                      <a:srgbClr val="639171"/>
                    </a:solidFill>
                    <a:latin typeface="Cambria Math" panose="02040503050406030204" pitchFamily="18" charset="0"/>
                    <a:ea typeface="Cambria Math" panose="02040503050406030204" pitchFamily="18" charset="0"/>
                  </a:rPr>
                  <a:t>22.5 </a:t>
                </a:r>
                <a14:m>
                  <m:oMath xmlns:m="http://schemas.openxmlformats.org/officeDocument/2006/math">
                    <m:sSup>
                      <m:sSupPr>
                        <m:ctrlPr>
                          <a:rPr lang="en-US" b="1" i="1" smtClean="0">
                            <a:solidFill>
                              <a:srgbClr val="639171"/>
                            </a:solidFill>
                            <a:latin typeface="Cambria Math" panose="02040503050406030204" pitchFamily="18" charset="0"/>
                            <a:ea typeface="Cambria Math" panose="02040503050406030204" pitchFamily="18" charset="0"/>
                          </a:rPr>
                        </m:ctrlPr>
                      </m:sSupPr>
                      <m:e>
                        <m:r>
                          <a:rPr lang="en-US" b="1" i="1" smtClean="0">
                            <a:solidFill>
                              <a:srgbClr val="639171"/>
                            </a:solidFill>
                            <a:latin typeface="Cambria Math" panose="02040503050406030204" pitchFamily="18" charset="0"/>
                            <a:ea typeface="Cambria Math" panose="02040503050406030204" pitchFamily="18" charset="0"/>
                          </a:rPr>
                          <m:t>𝒚𝒅</m:t>
                        </m:r>
                      </m:e>
                      <m:sup>
                        <m:r>
                          <a:rPr lang="en-US" b="1" i="1" smtClean="0">
                            <a:solidFill>
                              <a:srgbClr val="639171"/>
                            </a:solidFill>
                            <a:latin typeface="Cambria Math" panose="02040503050406030204" pitchFamily="18" charset="0"/>
                            <a:ea typeface="Cambria Math" panose="02040503050406030204" pitchFamily="18" charset="0"/>
                          </a:rPr>
                          <m:t>𝟑</m:t>
                        </m:r>
                      </m:sup>
                    </m:sSup>
                  </m:oMath>
                </a14:m>
                <a:endParaRPr lang="en-US" b="1">
                  <a:solidFill>
                    <a:srgbClr val="639171"/>
                  </a:solidFill>
                  <a:latin typeface="Cambria Math" panose="02040503050406030204" pitchFamily="18" charset="0"/>
                  <a:ea typeface="Cambria Math" panose="02040503050406030204" pitchFamily="18" charset="0"/>
                </a:endParaRPr>
              </a:p>
            </p:txBody>
          </p:sp>
        </mc:Choice>
        <mc:Fallback xmlns="">
          <p:sp>
            <p:nvSpPr>
              <p:cNvPr id="25" name="TextBox 24">
                <a:extLst>
                  <a:ext uri="{FF2B5EF4-FFF2-40B4-BE49-F238E27FC236}">
                    <a16:creationId xmlns:a16="http://schemas.microsoft.com/office/drawing/2014/main" id="{3B18E33F-877B-46A4-B4B0-931201182720}"/>
                  </a:ext>
                </a:extLst>
              </p:cNvPr>
              <p:cNvSpPr txBox="1">
                <a:spLocks noRot="1" noChangeAspect="1" noMove="1" noResize="1" noEditPoints="1" noAdjustHandles="1" noChangeArrowheads="1" noChangeShapeType="1" noTextEdit="1"/>
              </p:cNvSpPr>
              <p:nvPr/>
            </p:nvSpPr>
            <p:spPr>
              <a:xfrm>
                <a:off x="3585262" y="998200"/>
                <a:ext cx="1047018" cy="375552"/>
              </a:xfrm>
              <a:prstGeom prst="rect">
                <a:avLst/>
              </a:prstGeom>
              <a:blipFill>
                <a:blip r:embed="rId3"/>
                <a:stretch>
                  <a:fillRect l="-4651" t="-8197"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519751B-328C-489D-AFE4-B1E80E119C01}"/>
                  </a:ext>
                </a:extLst>
              </p:cNvPr>
              <p:cNvSpPr txBox="1"/>
              <p:nvPr/>
            </p:nvSpPr>
            <p:spPr>
              <a:xfrm>
                <a:off x="6508474" y="905099"/>
                <a:ext cx="1948226" cy="5850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639171"/>
                          </a:solidFill>
                          <a:latin typeface="Cambria Math" panose="02040503050406030204" pitchFamily="18" charset="0"/>
                        </a:rPr>
                        <m:t>𝟑𝟐𝟎</m:t>
                      </m:r>
                      <m:f>
                        <m:fPr>
                          <m:type m:val="skw"/>
                          <m:ctrlPr>
                            <a:rPr lang="en-US" b="1" i="1">
                              <a:solidFill>
                                <a:srgbClr val="639171"/>
                              </a:solidFill>
                              <a:latin typeface="Cambria Math" panose="02040503050406030204" pitchFamily="18" charset="0"/>
                            </a:rPr>
                          </m:ctrlPr>
                        </m:fPr>
                        <m:num>
                          <m:sSub>
                            <m:sSubPr>
                              <m:ctrlPr>
                                <a:rPr lang="en-US" b="1" i="1">
                                  <a:solidFill>
                                    <a:srgbClr val="639171"/>
                                  </a:solidFill>
                                  <a:latin typeface="Cambria Math" panose="02040503050406030204" pitchFamily="18" charset="0"/>
                                </a:rPr>
                              </m:ctrlPr>
                            </m:sSubPr>
                            <m:e>
                              <m:r>
                                <a:rPr lang="en-US" b="1" i="1">
                                  <a:solidFill>
                                    <a:srgbClr val="639171"/>
                                  </a:solidFill>
                                  <a:latin typeface="Cambria Math" panose="02040503050406030204" pitchFamily="18" charset="0"/>
                                </a:rPr>
                                <m:t>𝒌𝒈𝑪𝑶</m:t>
                              </m:r>
                            </m:e>
                            <m:sub>
                              <m:r>
                                <a:rPr lang="en-US" b="1" i="1">
                                  <a:solidFill>
                                    <a:srgbClr val="639171"/>
                                  </a:solidFill>
                                  <a:latin typeface="Cambria Math" panose="02040503050406030204" pitchFamily="18" charset="0"/>
                                </a:rPr>
                                <m:t>𝟐</m:t>
                              </m:r>
                            </m:sub>
                          </m:sSub>
                        </m:num>
                        <m:den>
                          <m:sSup>
                            <m:sSupPr>
                              <m:ctrlPr>
                                <a:rPr lang="en-US" b="1" i="1">
                                  <a:solidFill>
                                    <a:srgbClr val="639171"/>
                                  </a:solidFill>
                                  <a:latin typeface="Cambria Math" panose="02040503050406030204" pitchFamily="18" charset="0"/>
                                </a:rPr>
                              </m:ctrlPr>
                            </m:sSupPr>
                            <m:e>
                              <m:r>
                                <a:rPr lang="en-US" b="1" i="1">
                                  <a:solidFill>
                                    <a:srgbClr val="639171"/>
                                  </a:solidFill>
                                  <a:latin typeface="Cambria Math" panose="02040503050406030204" pitchFamily="18" charset="0"/>
                                </a:rPr>
                                <m:t>𝒚𝒅</m:t>
                              </m:r>
                            </m:e>
                            <m:sup>
                              <m:r>
                                <a:rPr lang="en-US" b="1" i="1">
                                  <a:solidFill>
                                    <a:srgbClr val="639171"/>
                                  </a:solidFill>
                                  <a:latin typeface="Cambria Math" panose="02040503050406030204" pitchFamily="18" charset="0"/>
                                </a:rPr>
                                <m:t>𝟑</m:t>
                              </m:r>
                            </m:sup>
                          </m:sSup>
                        </m:den>
                      </m:f>
                    </m:oMath>
                  </m:oMathPara>
                </a14:m>
                <a:endParaRPr lang="en-US" b="1">
                  <a:solidFill>
                    <a:srgbClr val="639171"/>
                  </a:solidFill>
                </a:endParaRPr>
              </a:p>
            </p:txBody>
          </p:sp>
        </mc:Choice>
        <mc:Fallback xmlns="">
          <p:sp>
            <p:nvSpPr>
              <p:cNvPr id="26" name="TextBox 25">
                <a:extLst>
                  <a:ext uri="{FF2B5EF4-FFF2-40B4-BE49-F238E27FC236}">
                    <a16:creationId xmlns:a16="http://schemas.microsoft.com/office/drawing/2014/main" id="{C519751B-328C-489D-AFE4-B1E80E119C01}"/>
                  </a:ext>
                </a:extLst>
              </p:cNvPr>
              <p:cNvSpPr txBox="1">
                <a:spLocks noRot="1" noChangeAspect="1" noMove="1" noResize="1" noEditPoints="1" noAdjustHandles="1" noChangeArrowheads="1" noChangeShapeType="1" noTextEdit="1"/>
              </p:cNvSpPr>
              <p:nvPr/>
            </p:nvSpPr>
            <p:spPr>
              <a:xfrm>
                <a:off x="6508474" y="905099"/>
                <a:ext cx="1948226" cy="58509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BB6F3C7-42A4-4397-A912-2A559426CB50}"/>
                  </a:ext>
                </a:extLst>
              </p:cNvPr>
              <p:cNvSpPr txBox="1"/>
              <p:nvPr/>
            </p:nvSpPr>
            <p:spPr>
              <a:xfrm>
                <a:off x="9880955" y="986309"/>
                <a:ext cx="155997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639171"/>
                              </a:solidFill>
                              <a:latin typeface="Cambria Math" panose="02040503050406030204" pitchFamily="18" charset="0"/>
                            </a:rPr>
                          </m:ctrlPr>
                        </m:sSubPr>
                        <m:e>
                          <m:r>
                            <a:rPr lang="en-US" b="1" i="1" smtClean="0">
                              <a:solidFill>
                                <a:srgbClr val="639171"/>
                              </a:solidFill>
                              <a:latin typeface="Cambria Math" panose="02040503050406030204" pitchFamily="18" charset="0"/>
                            </a:rPr>
                            <m:t>𝟕𝟎𝟎𝟎</m:t>
                          </m:r>
                          <m:r>
                            <a:rPr lang="en-US" b="1" i="1" smtClean="0">
                              <a:solidFill>
                                <a:srgbClr val="639171"/>
                              </a:solidFill>
                              <a:latin typeface="Cambria Math" panose="02040503050406030204" pitchFamily="18" charset="0"/>
                            </a:rPr>
                            <m:t> </m:t>
                          </m:r>
                          <m:r>
                            <a:rPr lang="en-US" b="1" i="1">
                              <a:solidFill>
                                <a:srgbClr val="639171"/>
                              </a:solidFill>
                              <a:latin typeface="Cambria Math" panose="02040503050406030204" pitchFamily="18" charset="0"/>
                            </a:rPr>
                            <m:t>𝒌𝒈𝑪𝑶</m:t>
                          </m:r>
                        </m:e>
                        <m:sub>
                          <m:r>
                            <a:rPr lang="en-US" b="1" i="1">
                              <a:solidFill>
                                <a:srgbClr val="639171"/>
                              </a:solidFill>
                              <a:latin typeface="Cambria Math" panose="02040503050406030204" pitchFamily="18" charset="0"/>
                            </a:rPr>
                            <m:t>𝟐</m:t>
                          </m:r>
                        </m:sub>
                      </m:sSub>
                    </m:oMath>
                  </m:oMathPara>
                </a14:m>
                <a:endParaRPr lang="en-US" b="1">
                  <a:solidFill>
                    <a:srgbClr val="639171"/>
                  </a:solidFill>
                </a:endParaRPr>
              </a:p>
            </p:txBody>
          </p:sp>
        </mc:Choice>
        <mc:Fallback xmlns="">
          <p:sp>
            <p:nvSpPr>
              <p:cNvPr id="27" name="TextBox 26">
                <a:extLst>
                  <a:ext uri="{FF2B5EF4-FFF2-40B4-BE49-F238E27FC236}">
                    <a16:creationId xmlns:a16="http://schemas.microsoft.com/office/drawing/2014/main" id="{EBB6F3C7-42A4-4397-A912-2A559426CB50}"/>
                  </a:ext>
                </a:extLst>
              </p:cNvPr>
              <p:cNvSpPr txBox="1">
                <a:spLocks noRot="1" noChangeAspect="1" noMove="1" noResize="1" noEditPoints="1" noAdjustHandles="1" noChangeArrowheads="1" noChangeShapeType="1" noTextEdit="1"/>
              </p:cNvSpPr>
              <p:nvPr/>
            </p:nvSpPr>
            <p:spPr>
              <a:xfrm>
                <a:off x="9880955" y="986309"/>
                <a:ext cx="1559978" cy="369332"/>
              </a:xfrm>
              <a:prstGeom prst="rect">
                <a:avLst/>
              </a:prstGeom>
              <a:blipFill>
                <a:blip r:embed="rId5"/>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81C8415-2BE3-41A6-95A7-BAE446A0CAC4}"/>
                  </a:ext>
                </a:extLst>
              </p:cNvPr>
              <p:cNvSpPr txBox="1"/>
              <p:nvPr/>
            </p:nvSpPr>
            <p:spPr>
              <a:xfrm>
                <a:off x="2311045" y="986309"/>
                <a:ext cx="40267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639171"/>
                          </a:solidFill>
                          <a:latin typeface="Cambria Math" panose="02040503050406030204" pitchFamily="18" charset="0"/>
                          <a:ea typeface="Cambria Math" panose="02040503050406030204" pitchFamily="18" charset="0"/>
                        </a:rPr>
                        <m:t>×</m:t>
                      </m:r>
                    </m:oMath>
                  </m:oMathPara>
                </a14:m>
                <a:endParaRPr lang="en-US" b="1">
                  <a:solidFill>
                    <a:srgbClr val="639171"/>
                  </a:solidFill>
                </a:endParaRPr>
              </a:p>
            </p:txBody>
          </p:sp>
        </mc:Choice>
        <mc:Fallback xmlns="">
          <p:sp>
            <p:nvSpPr>
              <p:cNvPr id="28" name="TextBox 27">
                <a:extLst>
                  <a:ext uri="{FF2B5EF4-FFF2-40B4-BE49-F238E27FC236}">
                    <a16:creationId xmlns:a16="http://schemas.microsoft.com/office/drawing/2014/main" id="{A81C8415-2BE3-41A6-95A7-BAE446A0CAC4}"/>
                  </a:ext>
                </a:extLst>
              </p:cNvPr>
              <p:cNvSpPr txBox="1">
                <a:spLocks noRot="1" noChangeAspect="1" noMove="1" noResize="1" noEditPoints="1" noAdjustHandles="1" noChangeArrowheads="1" noChangeShapeType="1" noTextEdit="1"/>
              </p:cNvSpPr>
              <p:nvPr/>
            </p:nvSpPr>
            <p:spPr>
              <a:xfrm>
                <a:off x="2311045" y="986309"/>
                <a:ext cx="402674"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ACDE3E1-54F4-49D5-8B92-99F7292E08BA}"/>
                  </a:ext>
                </a:extLst>
              </p:cNvPr>
              <p:cNvSpPr txBox="1"/>
              <p:nvPr/>
            </p:nvSpPr>
            <p:spPr>
              <a:xfrm>
                <a:off x="5427701" y="986309"/>
                <a:ext cx="40267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639171"/>
                          </a:solidFill>
                          <a:latin typeface="Cambria Math" panose="02040503050406030204" pitchFamily="18" charset="0"/>
                          <a:ea typeface="Cambria Math" panose="02040503050406030204" pitchFamily="18" charset="0"/>
                        </a:rPr>
                        <m:t>×</m:t>
                      </m:r>
                    </m:oMath>
                  </m:oMathPara>
                </a14:m>
                <a:endParaRPr lang="en-US" b="1">
                  <a:solidFill>
                    <a:srgbClr val="639171"/>
                  </a:solidFill>
                </a:endParaRPr>
              </a:p>
            </p:txBody>
          </p:sp>
        </mc:Choice>
        <mc:Fallback xmlns="">
          <p:sp>
            <p:nvSpPr>
              <p:cNvPr id="29" name="TextBox 28">
                <a:extLst>
                  <a:ext uri="{FF2B5EF4-FFF2-40B4-BE49-F238E27FC236}">
                    <a16:creationId xmlns:a16="http://schemas.microsoft.com/office/drawing/2014/main" id="{3ACDE3E1-54F4-49D5-8B92-99F7292E08BA}"/>
                  </a:ext>
                </a:extLst>
              </p:cNvPr>
              <p:cNvSpPr txBox="1">
                <a:spLocks noRot="1" noChangeAspect="1" noMove="1" noResize="1" noEditPoints="1" noAdjustHandles="1" noChangeArrowheads="1" noChangeShapeType="1" noTextEdit="1"/>
              </p:cNvSpPr>
              <p:nvPr/>
            </p:nvSpPr>
            <p:spPr>
              <a:xfrm>
                <a:off x="5427701" y="986309"/>
                <a:ext cx="402674"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704F4FF-E674-48AE-BA00-4EF9102BA92E}"/>
                  </a:ext>
                </a:extLst>
              </p:cNvPr>
              <p:cNvSpPr txBox="1"/>
              <p:nvPr/>
            </p:nvSpPr>
            <p:spPr>
              <a:xfrm>
                <a:off x="8845374" y="1001310"/>
                <a:ext cx="4074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639171"/>
                          </a:solidFill>
                          <a:latin typeface="Cambria Math" panose="02040503050406030204" pitchFamily="18" charset="0"/>
                          <a:ea typeface="Cambria Math" panose="02040503050406030204" pitchFamily="18" charset="0"/>
                        </a:rPr>
                        <m:t>≈</m:t>
                      </m:r>
                    </m:oMath>
                  </m:oMathPara>
                </a14:m>
                <a:endParaRPr lang="en-US" b="1">
                  <a:solidFill>
                    <a:srgbClr val="639171"/>
                  </a:solidFill>
                </a:endParaRPr>
              </a:p>
            </p:txBody>
          </p:sp>
        </mc:Choice>
        <mc:Fallback xmlns="">
          <p:sp>
            <p:nvSpPr>
              <p:cNvPr id="30" name="TextBox 29">
                <a:extLst>
                  <a:ext uri="{FF2B5EF4-FFF2-40B4-BE49-F238E27FC236}">
                    <a16:creationId xmlns:a16="http://schemas.microsoft.com/office/drawing/2014/main" id="{D704F4FF-E674-48AE-BA00-4EF9102BA92E}"/>
                  </a:ext>
                </a:extLst>
              </p:cNvPr>
              <p:cNvSpPr txBox="1">
                <a:spLocks noRot="1" noChangeAspect="1" noMove="1" noResize="1" noEditPoints="1" noAdjustHandles="1" noChangeArrowheads="1" noChangeShapeType="1" noTextEdit="1"/>
              </p:cNvSpPr>
              <p:nvPr/>
            </p:nvSpPr>
            <p:spPr>
              <a:xfrm>
                <a:off x="8845374" y="1001310"/>
                <a:ext cx="407484" cy="369332"/>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6520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3" grpId="0" animBg="1"/>
      <p:bldP spid="24" grpId="0"/>
      <p:bldP spid="25" grpId="0"/>
      <p:bldP spid="26" grpId="0"/>
      <p:bldP spid="27" grpId="0"/>
      <p:bldP spid="28" grpId="0"/>
      <p:bldP spid="29" grpId="0"/>
      <p:bldP spid="30" grpId="0"/>
    </p:bldLst>
  </p:timing>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5">
            <a:extLst>
              <a:ext uri="{FF2B5EF4-FFF2-40B4-BE49-F238E27FC236}">
                <a16:creationId xmlns:a16="http://schemas.microsoft.com/office/drawing/2014/main" id="{ABC90D83-62C4-44F4-9349-5B607A399A3B}"/>
              </a:ext>
            </a:extLst>
          </p:cNvPr>
          <p:cNvGraphicFramePr>
            <a:graphicFrameLocks noGrp="1"/>
          </p:cNvGraphicFramePr>
          <p:nvPr>
            <p:extLst>
              <p:ext uri="{D42A27DB-BD31-4B8C-83A1-F6EECF244321}">
                <p14:modId xmlns:p14="http://schemas.microsoft.com/office/powerpoint/2010/main" val="3653415030"/>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dirty="0">
                          <a:solidFill>
                            <a:schemeClr val="bg1"/>
                          </a:solidFill>
                        </a:rPr>
                        <a:t>OVERVIEW</a:t>
                      </a:r>
                      <a:endParaRPr lang="en-US" sz="1800" b="1" dirty="0">
                        <a:solidFill>
                          <a:schemeClr val="bg1"/>
                        </a:solidFill>
                        <a:latin typeface="Arial" panose="020B0604020202020204" pitchFamily="34" charset="0"/>
                        <a:cs typeface="Arial" panose="020B0604020202020204" pitchFamily="34" charset="0"/>
                      </a:endParaRPr>
                    </a:p>
                  </a:txBody>
                  <a:tcPr anchor="ctr">
                    <a:solidFill>
                      <a:srgbClr val="6DB340"/>
                    </a:solidFill>
                  </a:tcPr>
                </a:tc>
                <a:tc>
                  <a:txBody>
                    <a:bodyPr/>
                    <a:lstStyle/>
                    <a:p>
                      <a:pPr algn="ctr"/>
                      <a:r>
                        <a:rPr lang="en-US" b="1" dirty="0">
                          <a:solidFill>
                            <a:srgbClr val="6DB340"/>
                          </a:solidFill>
                        </a:rPr>
                        <a:t>EMBODIED</a:t>
                      </a:r>
                    </a:p>
                  </a:txBody>
                  <a:tcPr anchor="ctr">
                    <a:solidFill>
                      <a:schemeClr val="bg1"/>
                    </a:solidFill>
                  </a:tcPr>
                </a:tc>
                <a:tc>
                  <a:txBody>
                    <a:bodyPr/>
                    <a:lstStyle/>
                    <a:p>
                      <a:pPr algn="ctr"/>
                      <a:r>
                        <a:rPr lang="en-US" b="1" dirty="0"/>
                        <a:t>ONSITE</a:t>
                      </a:r>
                    </a:p>
                  </a:txBody>
                  <a:tcPr anchor="ctr">
                    <a:solidFill>
                      <a:srgbClr val="6DB340"/>
                    </a:solidFill>
                  </a:tcPr>
                </a:tc>
                <a:tc>
                  <a:txBody>
                    <a:bodyPr/>
                    <a:lstStyle/>
                    <a:p>
                      <a:pPr algn="ctr"/>
                      <a:r>
                        <a:rPr lang="en-US" b="1" dirty="0"/>
                        <a:t>UTILITIES</a:t>
                      </a:r>
                    </a:p>
                  </a:txBody>
                  <a:tcPr anchor="ctr">
                    <a:solidFill>
                      <a:srgbClr val="6DB340"/>
                    </a:solidFill>
                  </a:tcPr>
                </a:tc>
                <a:tc>
                  <a:txBody>
                    <a:bodyPr/>
                    <a:lstStyle/>
                    <a:p>
                      <a:pPr algn="ctr"/>
                      <a:r>
                        <a:rPr lang="en-US" b="1" dirty="0"/>
                        <a:t>DESIGN</a:t>
                      </a:r>
                    </a:p>
                  </a:txBody>
                  <a:tcPr anchor="ctr">
                    <a:solidFill>
                      <a:srgbClr val="6DB340"/>
                    </a:solidFill>
                  </a:tcPr>
                </a:tc>
                <a:tc>
                  <a:txBody>
                    <a:bodyPr/>
                    <a:lstStyle/>
                    <a:p>
                      <a:pPr algn="ctr"/>
                      <a:r>
                        <a:rPr lang="en-US" b="1" dirty="0"/>
                        <a:t>QUESTIONS</a:t>
                      </a:r>
                    </a:p>
                  </a:txBody>
                  <a:tcPr anchor="ctr">
                    <a:solidFill>
                      <a:srgbClr val="6DB340"/>
                    </a:solidFill>
                  </a:tcPr>
                </a:tc>
                <a:extLst>
                  <a:ext uri="{0D108BD9-81ED-4DB2-BD59-A6C34878D82A}">
                    <a16:rowId xmlns:a16="http://schemas.microsoft.com/office/drawing/2014/main" val="635186885"/>
                  </a:ext>
                </a:extLst>
              </a:tr>
            </a:tbl>
          </a:graphicData>
        </a:graphic>
      </p:graphicFrame>
      <p:pic>
        <p:nvPicPr>
          <p:cNvPr id="3" name="Picture 2">
            <a:extLst>
              <a:ext uri="{FF2B5EF4-FFF2-40B4-BE49-F238E27FC236}">
                <a16:creationId xmlns:a16="http://schemas.microsoft.com/office/drawing/2014/main" id="{ACD715A1-FED5-4A90-9A7B-196481E7B5D5}"/>
              </a:ext>
            </a:extLst>
          </p:cNvPr>
          <p:cNvPicPr>
            <a:picLocks noChangeAspect="1"/>
          </p:cNvPicPr>
          <p:nvPr/>
        </p:nvPicPr>
        <p:blipFill>
          <a:blip r:embed="rId3"/>
          <a:stretch>
            <a:fillRect/>
          </a:stretch>
        </p:blipFill>
        <p:spPr>
          <a:xfrm>
            <a:off x="2591521" y="714375"/>
            <a:ext cx="7008957" cy="4975225"/>
          </a:xfrm>
          <a:prstGeom prst="rect">
            <a:avLst/>
          </a:prstGeom>
        </p:spPr>
      </p:pic>
    </p:spTree>
    <p:extLst>
      <p:ext uri="{BB962C8B-B14F-4D97-AF65-F5344CB8AC3E}">
        <p14:creationId xmlns:p14="http://schemas.microsoft.com/office/powerpoint/2010/main" val="86565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5543-CB58-4912-9466-D0ECDC4F1E3D}"/>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294425BD-D641-44CD-9439-7F6433A52A1F}"/>
              </a:ext>
            </a:extLst>
          </p:cNvPr>
          <p:cNvSpPr>
            <a:spLocks noGrp="1"/>
          </p:cNvSpPr>
          <p:nvPr>
            <p:ph idx="1"/>
          </p:nvPr>
        </p:nvSpPr>
        <p:spPr>
          <a:xfrm>
            <a:off x="927100" y="1600201"/>
            <a:ext cx="2616200" cy="4525963"/>
          </a:xfrm>
        </p:spPr>
        <p:txBody>
          <a:bodyPr/>
          <a:lstStyle/>
          <a:p>
            <a:r>
              <a:rPr lang="en-US" sz="2800">
                <a:solidFill>
                  <a:schemeClr val="tx1"/>
                </a:solidFill>
                <a:latin typeface="Arial" panose="020B0604020202020204" pitchFamily="34" charset="0"/>
                <a:cs typeface="Arial" panose="020B0604020202020204" pitchFamily="34" charset="0"/>
              </a:rPr>
              <a:t>Overview</a:t>
            </a:r>
          </a:p>
          <a:p>
            <a:r>
              <a:rPr lang="en-US" sz="2800">
                <a:solidFill>
                  <a:schemeClr val="tx1"/>
                </a:solidFill>
                <a:latin typeface="Arial" panose="020B0604020202020204" pitchFamily="34" charset="0"/>
                <a:cs typeface="Arial" panose="020B0604020202020204" pitchFamily="34" charset="0"/>
              </a:rPr>
              <a:t>Teams</a:t>
            </a:r>
          </a:p>
          <a:p>
            <a:pPr lvl="1"/>
            <a:r>
              <a:rPr lang="en-US" sz="2400">
                <a:solidFill>
                  <a:schemeClr val="tx1"/>
                </a:solidFill>
                <a:latin typeface="Arial" panose="020B0604020202020204" pitchFamily="34" charset="0"/>
                <a:cs typeface="Arial" panose="020B0604020202020204" pitchFamily="34" charset="0"/>
              </a:rPr>
              <a:t>Embodied</a:t>
            </a:r>
          </a:p>
          <a:p>
            <a:pPr lvl="1"/>
            <a:r>
              <a:rPr lang="en-US" sz="2400">
                <a:solidFill>
                  <a:schemeClr val="tx1"/>
                </a:solidFill>
                <a:latin typeface="Arial" panose="020B0604020202020204" pitchFamily="34" charset="0"/>
                <a:cs typeface="Arial" panose="020B0604020202020204" pitchFamily="34" charset="0"/>
              </a:rPr>
              <a:t>Onsite</a:t>
            </a:r>
          </a:p>
          <a:p>
            <a:pPr lvl="1"/>
            <a:r>
              <a:rPr lang="en-US" sz="2400">
                <a:solidFill>
                  <a:schemeClr val="tx1"/>
                </a:solidFill>
                <a:latin typeface="Arial" panose="020B0604020202020204" pitchFamily="34" charset="0"/>
                <a:cs typeface="Arial" panose="020B0604020202020204" pitchFamily="34" charset="0"/>
              </a:rPr>
              <a:t>Utilities</a:t>
            </a:r>
          </a:p>
          <a:p>
            <a:pPr lvl="1"/>
            <a:r>
              <a:rPr lang="en-US" sz="2400">
                <a:solidFill>
                  <a:schemeClr val="tx1"/>
                </a:solidFill>
                <a:latin typeface="Arial" panose="020B0604020202020204" pitchFamily="34" charset="0"/>
                <a:cs typeface="Arial" panose="020B0604020202020204" pitchFamily="34" charset="0"/>
              </a:rPr>
              <a:t>Design</a:t>
            </a:r>
          </a:p>
          <a:p>
            <a:r>
              <a:rPr lang="en-US" sz="2800">
                <a:solidFill>
                  <a:schemeClr val="tx1"/>
                </a:solidFill>
                <a:latin typeface="Arial" panose="020B0604020202020204" pitchFamily="34" charset="0"/>
                <a:cs typeface="Arial" panose="020B0604020202020204" pitchFamily="34" charset="0"/>
              </a:rPr>
              <a:t>Questions</a:t>
            </a:r>
          </a:p>
        </p:txBody>
      </p:sp>
      <p:sp>
        <p:nvSpPr>
          <p:cNvPr id="6" name="Rectangle 5">
            <a:extLst>
              <a:ext uri="{FF2B5EF4-FFF2-40B4-BE49-F238E27FC236}">
                <a16:creationId xmlns:a16="http://schemas.microsoft.com/office/drawing/2014/main" id="{0B897521-C3F6-4CD8-861B-C7261042EE9C}"/>
              </a:ext>
            </a:extLst>
          </p:cNvPr>
          <p:cNvSpPr/>
          <p:nvPr/>
        </p:nvSpPr>
        <p:spPr>
          <a:xfrm>
            <a:off x="7721600" y="5867400"/>
            <a:ext cx="2235200" cy="990600"/>
          </a:xfrm>
          <a:prstGeom prst="rect">
            <a:avLst/>
          </a:prstGeom>
          <a:solidFill>
            <a:srgbClr val="EFED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346E41B3-B50B-4FE3-B1F1-5EAEB03019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91" r="10607"/>
          <a:stretch/>
        </p:blipFill>
        <p:spPr bwMode="auto">
          <a:xfrm>
            <a:off x="4572188" y="0"/>
            <a:ext cx="76198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243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FF1A61C2-1220-4932-B40D-044E24703580}"/>
              </a:ext>
            </a:extLst>
          </p:cNvPr>
          <p:cNvGraphicFramePr>
            <a:graphicFrameLocks noGrp="1"/>
          </p:cNvGraphicFramePr>
          <p:nvPr>
            <p:ph idx="1"/>
            <p:extLst>
              <p:ext uri="{D42A27DB-BD31-4B8C-83A1-F6EECF244321}">
                <p14:modId xmlns:p14="http://schemas.microsoft.com/office/powerpoint/2010/main" val="2094479365"/>
              </p:ext>
            </p:extLst>
          </p:nvPr>
        </p:nvGraphicFramePr>
        <p:xfrm>
          <a:off x="1963270" y="1691800"/>
          <a:ext cx="7588623" cy="4114801"/>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A15FDE80-12BC-4DA2-9D5D-3E5B27E0E11D}"/>
              </a:ext>
            </a:extLst>
          </p:cNvPr>
          <p:cNvSpPr>
            <a:spLocks noGrp="1"/>
          </p:cNvSpPr>
          <p:nvPr>
            <p:ph type="title"/>
          </p:nvPr>
        </p:nvSpPr>
        <p:spPr>
          <a:xfrm>
            <a:off x="609600" y="274638"/>
            <a:ext cx="10972800" cy="1143000"/>
          </a:xfrm>
        </p:spPr>
        <p:txBody>
          <a:bodyPr>
            <a:normAutofit/>
          </a:bodyPr>
          <a:lstStyle/>
          <a:p>
            <a:r>
              <a:rPr lang="en-US">
                <a:solidFill>
                  <a:srgbClr val="6DB340"/>
                </a:solidFill>
              </a:rPr>
              <a:t>Embodied Carbon Comparison</a:t>
            </a:r>
          </a:p>
        </p:txBody>
      </p:sp>
      <p:graphicFrame>
        <p:nvGraphicFramePr>
          <p:cNvPr id="5" name="Table 15">
            <a:extLst>
              <a:ext uri="{FF2B5EF4-FFF2-40B4-BE49-F238E27FC236}">
                <a16:creationId xmlns:a16="http://schemas.microsoft.com/office/drawing/2014/main" id="{0E05B07B-541E-47F5-80CB-25C075212F08}"/>
              </a:ext>
            </a:extLst>
          </p:cNvPr>
          <p:cNvGraphicFramePr>
            <a:graphicFrameLocks noGrp="1"/>
          </p:cNvGraphicFramePr>
          <p:nvPr>
            <p:extLst>
              <p:ext uri="{D42A27DB-BD31-4B8C-83A1-F6EECF244321}">
                <p14:modId xmlns:p14="http://schemas.microsoft.com/office/powerpoint/2010/main" val="1396834737"/>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rgbClr val="6DB340"/>
                    </a:solidFill>
                  </a:tcPr>
                </a:tc>
                <a:tc>
                  <a:txBody>
                    <a:bodyPr/>
                    <a:lstStyle/>
                    <a:p>
                      <a:pPr algn="ctr"/>
                      <a:r>
                        <a:rPr lang="en-US" b="1">
                          <a:solidFill>
                            <a:srgbClr val="6DB340"/>
                          </a:solidFill>
                        </a:rPr>
                        <a:t>EMBODIED</a:t>
                      </a:r>
                    </a:p>
                  </a:txBody>
                  <a:tcPr anchor="ctr">
                    <a:solidFill>
                      <a:schemeClr val="bg1"/>
                    </a:solidFill>
                  </a:tcPr>
                </a:tc>
                <a:tc>
                  <a:txBody>
                    <a:bodyPr/>
                    <a:lstStyle/>
                    <a:p>
                      <a:pPr algn="ctr"/>
                      <a:r>
                        <a:rPr lang="en-US" b="1"/>
                        <a:t>ONSITE</a:t>
                      </a:r>
                    </a:p>
                  </a:txBody>
                  <a:tcPr anchor="ctr">
                    <a:solidFill>
                      <a:srgbClr val="6DB340"/>
                    </a:solidFill>
                  </a:tcPr>
                </a:tc>
                <a:tc>
                  <a:txBody>
                    <a:bodyPr/>
                    <a:lstStyle/>
                    <a:p>
                      <a:pPr algn="ctr"/>
                      <a:r>
                        <a:rPr lang="en-US" b="1"/>
                        <a:t>UTILITIES</a:t>
                      </a:r>
                    </a:p>
                  </a:txBody>
                  <a:tcPr anchor="ctr">
                    <a:solidFill>
                      <a:srgbClr val="6DB340"/>
                    </a:solidFill>
                  </a:tcPr>
                </a:tc>
                <a:tc>
                  <a:txBody>
                    <a:bodyPr/>
                    <a:lstStyle/>
                    <a:p>
                      <a:pPr algn="ctr"/>
                      <a:r>
                        <a:rPr lang="en-US" b="1"/>
                        <a:t>DESIGN</a:t>
                      </a:r>
                    </a:p>
                  </a:txBody>
                  <a:tcPr anchor="ctr">
                    <a:solidFill>
                      <a:srgbClr val="6DB340"/>
                    </a:solidFill>
                  </a:tcPr>
                </a:tc>
                <a:tc>
                  <a:txBody>
                    <a:bodyPr/>
                    <a:lstStyle/>
                    <a:p>
                      <a:pPr algn="ctr"/>
                      <a:r>
                        <a:rPr lang="en-US" b="1"/>
                        <a:t>QUESTIONS</a:t>
                      </a:r>
                    </a:p>
                  </a:txBody>
                  <a:tcPr anchor="ctr">
                    <a:solidFill>
                      <a:srgbClr val="6DB340"/>
                    </a:solidFill>
                  </a:tcPr>
                </a:tc>
                <a:extLst>
                  <a:ext uri="{0D108BD9-81ED-4DB2-BD59-A6C34878D82A}">
                    <a16:rowId xmlns:a16="http://schemas.microsoft.com/office/drawing/2014/main" val="635186885"/>
                  </a:ext>
                </a:extLst>
              </a:tr>
            </a:tbl>
          </a:graphicData>
        </a:graphic>
      </p:graphicFrame>
    </p:spTree>
    <p:extLst>
      <p:ext uri="{BB962C8B-B14F-4D97-AF65-F5344CB8AC3E}">
        <p14:creationId xmlns:p14="http://schemas.microsoft.com/office/powerpoint/2010/main" val="286849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5">
            <a:extLst>
              <a:ext uri="{FF2B5EF4-FFF2-40B4-BE49-F238E27FC236}">
                <a16:creationId xmlns:a16="http://schemas.microsoft.com/office/drawing/2014/main" id="{0E05B07B-541E-47F5-80CB-25C075212F08}"/>
              </a:ext>
            </a:extLst>
          </p:cNvPr>
          <p:cNvGraphicFramePr>
            <a:graphicFrameLocks noGrp="1"/>
          </p:cNvGraphicFramePr>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rgbClr val="6DB340"/>
                    </a:solidFill>
                  </a:tcPr>
                </a:tc>
                <a:tc>
                  <a:txBody>
                    <a:bodyPr/>
                    <a:lstStyle/>
                    <a:p>
                      <a:pPr algn="ctr"/>
                      <a:r>
                        <a:rPr lang="en-US" b="1">
                          <a:solidFill>
                            <a:srgbClr val="6DB340"/>
                          </a:solidFill>
                        </a:rPr>
                        <a:t>EMBODIED</a:t>
                      </a:r>
                    </a:p>
                  </a:txBody>
                  <a:tcPr anchor="ctr">
                    <a:solidFill>
                      <a:schemeClr val="bg1"/>
                    </a:solidFill>
                  </a:tcPr>
                </a:tc>
                <a:tc>
                  <a:txBody>
                    <a:bodyPr/>
                    <a:lstStyle/>
                    <a:p>
                      <a:pPr algn="ctr"/>
                      <a:r>
                        <a:rPr lang="en-US" b="1"/>
                        <a:t>ONSITE</a:t>
                      </a:r>
                    </a:p>
                  </a:txBody>
                  <a:tcPr anchor="ctr">
                    <a:solidFill>
                      <a:srgbClr val="6DB340"/>
                    </a:solidFill>
                  </a:tcPr>
                </a:tc>
                <a:tc>
                  <a:txBody>
                    <a:bodyPr/>
                    <a:lstStyle/>
                    <a:p>
                      <a:pPr algn="ctr"/>
                      <a:r>
                        <a:rPr lang="en-US" b="1"/>
                        <a:t>UTILITIES</a:t>
                      </a:r>
                    </a:p>
                  </a:txBody>
                  <a:tcPr anchor="ctr">
                    <a:solidFill>
                      <a:srgbClr val="6DB340"/>
                    </a:solidFill>
                  </a:tcPr>
                </a:tc>
                <a:tc>
                  <a:txBody>
                    <a:bodyPr/>
                    <a:lstStyle/>
                    <a:p>
                      <a:pPr algn="ctr"/>
                      <a:r>
                        <a:rPr lang="en-US" b="1"/>
                        <a:t>DESIGN</a:t>
                      </a:r>
                    </a:p>
                  </a:txBody>
                  <a:tcPr anchor="ctr">
                    <a:solidFill>
                      <a:srgbClr val="6DB340"/>
                    </a:solidFill>
                  </a:tcPr>
                </a:tc>
                <a:tc>
                  <a:txBody>
                    <a:bodyPr/>
                    <a:lstStyle/>
                    <a:p>
                      <a:pPr algn="ctr"/>
                      <a:r>
                        <a:rPr lang="en-US" b="1"/>
                        <a:t>QUESTIONS</a:t>
                      </a:r>
                    </a:p>
                  </a:txBody>
                  <a:tcPr anchor="ctr">
                    <a:solidFill>
                      <a:srgbClr val="6DB340"/>
                    </a:solidFill>
                  </a:tcPr>
                </a:tc>
                <a:extLst>
                  <a:ext uri="{0D108BD9-81ED-4DB2-BD59-A6C34878D82A}">
                    <a16:rowId xmlns:a16="http://schemas.microsoft.com/office/drawing/2014/main" val="635186885"/>
                  </a:ext>
                </a:extLst>
              </a:tr>
            </a:tbl>
          </a:graphicData>
        </a:graphic>
      </p:graphicFrame>
      <p:pic>
        <p:nvPicPr>
          <p:cNvPr id="3074" name="Picture 2" descr="A Foundation Like a Cooler - Fine Homebuilding">
            <a:extLst>
              <a:ext uri="{FF2B5EF4-FFF2-40B4-BE49-F238E27FC236}">
                <a16:creationId xmlns:a16="http://schemas.microsoft.com/office/drawing/2014/main" id="{EA254B2D-D0A1-4A70-ADA2-2D1C123A737A}"/>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bwMode="auto">
          <a:xfrm>
            <a:off x="6818229" y="604274"/>
            <a:ext cx="4764171"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ypes of House Foundations | California Foundation Works">
            <a:extLst>
              <a:ext uri="{FF2B5EF4-FFF2-40B4-BE49-F238E27FC236}">
                <a16:creationId xmlns:a16="http://schemas.microsoft.com/office/drawing/2014/main" id="{1CE7D178-3D0C-4A7D-B634-F98B25E4DAA3}"/>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09600" y="1868199"/>
            <a:ext cx="5384800" cy="371365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F23754E-6687-4AA8-8B36-2FDC8CFAB387}"/>
              </a:ext>
            </a:extLst>
          </p:cNvPr>
          <p:cNvSpPr txBox="1"/>
          <p:nvPr/>
        </p:nvSpPr>
        <p:spPr>
          <a:xfrm>
            <a:off x="8121454" y="5157011"/>
            <a:ext cx="2157720" cy="646331"/>
          </a:xfrm>
          <a:prstGeom prst="rect">
            <a:avLst/>
          </a:prstGeom>
          <a:noFill/>
        </p:spPr>
        <p:txBody>
          <a:bodyPr wrap="square" rtlCol="0">
            <a:spAutoFit/>
          </a:bodyPr>
          <a:lstStyle/>
          <a:p>
            <a:pPr algn="ctr"/>
            <a:r>
              <a:rPr lang="en-US"/>
              <a:t>Insulated Concrete Forms (ICF)</a:t>
            </a:r>
          </a:p>
        </p:txBody>
      </p:sp>
      <p:sp>
        <p:nvSpPr>
          <p:cNvPr id="16" name="TextBox 15">
            <a:extLst>
              <a:ext uri="{FF2B5EF4-FFF2-40B4-BE49-F238E27FC236}">
                <a16:creationId xmlns:a16="http://schemas.microsoft.com/office/drawing/2014/main" id="{50E99C3A-B410-4E13-B33C-C8DB22738100}"/>
              </a:ext>
            </a:extLst>
          </p:cNvPr>
          <p:cNvSpPr txBox="1"/>
          <p:nvPr/>
        </p:nvSpPr>
        <p:spPr>
          <a:xfrm>
            <a:off x="2427816" y="5618676"/>
            <a:ext cx="1748367" cy="369332"/>
          </a:xfrm>
          <a:prstGeom prst="rect">
            <a:avLst/>
          </a:prstGeom>
          <a:noFill/>
        </p:spPr>
        <p:txBody>
          <a:bodyPr wrap="square" rtlCol="0">
            <a:spAutoFit/>
          </a:bodyPr>
          <a:lstStyle/>
          <a:p>
            <a:r>
              <a:rPr lang="en-US"/>
              <a:t>Poured Concrete</a:t>
            </a:r>
          </a:p>
        </p:txBody>
      </p:sp>
    </p:spTree>
    <p:extLst>
      <p:ext uri="{BB962C8B-B14F-4D97-AF65-F5344CB8AC3E}">
        <p14:creationId xmlns:p14="http://schemas.microsoft.com/office/powerpoint/2010/main" val="428393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500"/>
                                        <p:tgtEl>
                                          <p:spTgt spid="307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5">
            <a:extLst>
              <a:ext uri="{FF2B5EF4-FFF2-40B4-BE49-F238E27FC236}">
                <a16:creationId xmlns:a16="http://schemas.microsoft.com/office/drawing/2014/main" id="{0E05B07B-541E-47F5-80CB-25C075212F08}"/>
              </a:ext>
            </a:extLst>
          </p:cNvPr>
          <p:cNvGraphicFramePr>
            <a:graphicFrameLocks noGrp="1"/>
          </p:cNvGraphicFramePr>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rgbClr val="6DB340"/>
                    </a:solidFill>
                  </a:tcPr>
                </a:tc>
                <a:tc>
                  <a:txBody>
                    <a:bodyPr/>
                    <a:lstStyle/>
                    <a:p>
                      <a:pPr algn="ctr"/>
                      <a:r>
                        <a:rPr lang="en-US" b="1">
                          <a:solidFill>
                            <a:srgbClr val="6DB340"/>
                          </a:solidFill>
                        </a:rPr>
                        <a:t>EMBODIED</a:t>
                      </a:r>
                    </a:p>
                  </a:txBody>
                  <a:tcPr anchor="ctr">
                    <a:solidFill>
                      <a:schemeClr val="bg1"/>
                    </a:solidFill>
                  </a:tcPr>
                </a:tc>
                <a:tc>
                  <a:txBody>
                    <a:bodyPr/>
                    <a:lstStyle/>
                    <a:p>
                      <a:pPr algn="ctr"/>
                      <a:r>
                        <a:rPr lang="en-US" b="1"/>
                        <a:t>ONSITE</a:t>
                      </a:r>
                    </a:p>
                  </a:txBody>
                  <a:tcPr anchor="ctr">
                    <a:solidFill>
                      <a:srgbClr val="6DB340"/>
                    </a:solidFill>
                  </a:tcPr>
                </a:tc>
                <a:tc>
                  <a:txBody>
                    <a:bodyPr/>
                    <a:lstStyle/>
                    <a:p>
                      <a:pPr algn="ctr"/>
                      <a:r>
                        <a:rPr lang="en-US" b="1"/>
                        <a:t>UTILITIES</a:t>
                      </a:r>
                    </a:p>
                  </a:txBody>
                  <a:tcPr anchor="ctr">
                    <a:solidFill>
                      <a:srgbClr val="6DB340"/>
                    </a:solidFill>
                  </a:tcPr>
                </a:tc>
                <a:tc>
                  <a:txBody>
                    <a:bodyPr/>
                    <a:lstStyle/>
                    <a:p>
                      <a:pPr algn="ctr"/>
                      <a:r>
                        <a:rPr lang="en-US" b="1"/>
                        <a:t>DESIGN</a:t>
                      </a:r>
                    </a:p>
                  </a:txBody>
                  <a:tcPr anchor="ctr">
                    <a:solidFill>
                      <a:srgbClr val="6DB340"/>
                    </a:solidFill>
                  </a:tcPr>
                </a:tc>
                <a:tc>
                  <a:txBody>
                    <a:bodyPr/>
                    <a:lstStyle/>
                    <a:p>
                      <a:pPr algn="ctr"/>
                      <a:r>
                        <a:rPr lang="en-US" b="1"/>
                        <a:t>QUESTIONS</a:t>
                      </a:r>
                    </a:p>
                  </a:txBody>
                  <a:tcPr anchor="ctr">
                    <a:solidFill>
                      <a:srgbClr val="6DB340"/>
                    </a:solidFill>
                  </a:tcPr>
                </a:tc>
                <a:extLst>
                  <a:ext uri="{0D108BD9-81ED-4DB2-BD59-A6C34878D82A}">
                    <a16:rowId xmlns:a16="http://schemas.microsoft.com/office/drawing/2014/main" val="635186885"/>
                  </a:ext>
                </a:extLst>
              </a:tr>
            </a:tbl>
          </a:graphicData>
        </a:graphic>
      </p:graphicFrame>
      <p:pic>
        <p:nvPicPr>
          <p:cNvPr id="9" name="Picture 2">
            <a:extLst>
              <a:ext uri="{FF2B5EF4-FFF2-40B4-BE49-F238E27FC236}">
                <a16:creationId xmlns:a16="http://schemas.microsoft.com/office/drawing/2014/main" id="{4130C0F1-6E3F-4FBE-BE71-3F9AFF51466E}"/>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4654" r="24855"/>
          <a:stretch/>
        </p:blipFill>
        <p:spPr bwMode="auto">
          <a:xfrm>
            <a:off x="3968457" y="818885"/>
            <a:ext cx="4255085" cy="4525963"/>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1A1152C9-3B3B-42B3-817A-A72E3B1EA576}"/>
              </a:ext>
            </a:extLst>
          </p:cNvPr>
          <p:cNvSpPr/>
          <p:nvPr/>
        </p:nvSpPr>
        <p:spPr>
          <a:xfrm rot="19791644">
            <a:off x="2681523" y="4842934"/>
            <a:ext cx="2573867" cy="1274906"/>
          </a:xfrm>
          <a:prstGeom prst="rightArrow">
            <a:avLst/>
          </a:prstGeom>
          <a:solidFill>
            <a:srgbClr val="6DB340"/>
          </a:solidFill>
          <a:ln>
            <a:solidFill>
              <a:srgbClr val="6DB3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C874A9A9-1B97-4163-AFFF-E99C589DE5F9}"/>
              </a:ext>
            </a:extLst>
          </p:cNvPr>
          <p:cNvSpPr/>
          <p:nvPr/>
        </p:nvSpPr>
        <p:spPr>
          <a:xfrm rot="11313822">
            <a:off x="7785427" y="4020952"/>
            <a:ext cx="2573867" cy="1274906"/>
          </a:xfrm>
          <a:prstGeom prst="rightArrow">
            <a:avLst/>
          </a:prstGeom>
          <a:solidFill>
            <a:srgbClr val="6DB340"/>
          </a:solidFill>
          <a:ln>
            <a:solidFill>
              <a:srgbClr val="6DB3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16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15">
            <a:extLst>
              <a:ext uri="{FF2B5EF4-FFF2-40B4-BE49-F238E27FC236}">
                <a16:creationId xmlns:a16="http://schemas.microsoft.com/office/drawing/2014/main" id="{7E101D70-4BBD-4FFD-AFD0-5426301FF8BD}"/>
              </a:ext>
            </a:extLst>
          </p:cNvPr>
          <p:cNvGraphicFramePr>
            <a:graphicFrameLocks noGrp="1"/>
          </p:cNvGraphicFramePr>
          <p:nvPr>
            <p:extLst>
              <p:ext uri="{D42A27DB-BD31-4B8C-83A1-F6EECF244321}">
                <p14:modId xmlns:p14="http://schemas.microsoft.com/office/powerpoint/2010/main" val="894282682"/>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rgbClr val="314D89"/>
                    </a:solidFill>
                  </a:tcPr>
                </a:tc>
                <a:tc>
                  <a:txBody>
                    <a:bodyPr/>
                    <a:lstStyle/>
                    <a:p>
                      <a:pPr algn="ctr"/>
                      <a:r>
                        <a:rPr lang="en-US" b="1">
                          <a:solidFill>
                            <a:schemeClr val="bg1"/>
                          </a:solidFill>
                        </a:rPr>
                        <a:t>EMBODIED</a:t>
                      </a:r>
                    </a:p>
                  </a:txBody>
                  <a:tcPr anchor="ctr">
                    <a:solidFill>
                      <a:srgbClr val="314D89"/>
                    </a:solidFill>
                  </a:tcPr>
                </a:tc>
                <a:tc>
                  <a:txBody>
                    <a:bodyPr/>
                    <a:lstStyle/>
                    <a:p>
                      <a:pPr algn="ctr"/>
                      <a:r>
                        <a:rPr lang="en-US" b="1">
                          <a:solidFill>
                            <a:srgbClr val="314D89"/>
                          </a:solidFill>
                        </a:rPr>
                        <a:t>ONSITE</a:t>
                      </a:r>
                    </a:p>
                  </a:txBody>
                  <a:tcPr anchor="ctr">
                    <a:solidFill>
                      <a:schemeClr val="bg1"/>
                    </a:solidFill>
                  </a:tcPr>
                </a:tc>
                <a:tc>
                  <a:txBody>
                    <a:bodyPr/>
                    <a:lstStyle/>
                    <a:p>
                      <a:pPr algn="ctr"/>
                      <a:r>
                        <a:rPr lang="en-US" b="1"/>
                        <a:t>UTILITIES</a:t>
                      </a:r>
                    </a:p>
                  </a:txBody>
                  <a:tcPr anchor="ctr">
                    <a:solidFill>
                      <a:srgbClr val="314D89"/>
                    </a:solidFill>
                  </a:tcPr>
                </a:tc>
                <a:tc>
                  <a:txBody>
                    <a:bodyPr/>
                    <a:lstStyle/>
                    <a:p>
                      <a:pPr algn="ctr"/>
                      <a:r>
                        <a:rPr lang="en-US" b="1"/>
                        <a:t>DESIGN</a:t>
                      </a:r>
                    </a:p>
                  </a:txBody>
                  <a:tcPr anchor="ctr">
                    <a:solidFill>
                      <a:srgbClr val="314D89"/>
                    </a:solidFill>
                  </a:tcPr>
                </a:tc>
                <a:tc>
                  <a:txBody>
                    <a:bodyPr/>
                    <a:lstStyle/>
                    <a:p>
                      <a:pPr algn="ctr"/>
                      <a:r>
                        <a:rPr lang="en-US" b="1"/>
                        <a:t>QUESTIONS</a:t>
                      </a:r>
                    </a:p>
                  </a:txBody>
                  <a:tcPr anchor="ctr">
                    <a:solidFill>
                      <a:srgbClr val="314D89"/>
                    </a:solidFill>
                  </a:tcPr>
                </a:tc>
                <a:extLst>
                  <a:ext uri="{0D108BD9-81ED-4DB2-BD59-A6C34878D82A}">
                    <a16:rowId xmlns:a16="http://schemas.microsoft.com/office/drawing/2014/main" val="635186885"/>
                  </a:ext>
                </a:extLst>
              </a:tr>
            </a:tbl>
          </a:graphicData>
        </a:graphic>
      </p:graphicFrame>
      <p:sp>
        <p:nvSpPr>
          <p:cNvPr id="17" name="Title 1">
            <a:extLst>
              <a:ext uri="{FF2B5EF4-FFF2-40B4-BE49-F238E27FC236}">
                <a16:creationId xmlns:a16="http://schemas.microsoft.com/office/drawing/2014/main" id="{2E03B4EF-E4C9-4EBB-BB87-B06F51944E87}"/>
              </a:ext>
            </a:extLst>
          </p:cNvPr>
          <p:cNvSpPr>
            <a:spLocks noGrp="1"/>
          </p:cNvSpPr>
          <p:nvPr>
            <p:ph type="title"/>
          </p:nvPr>
        </p:nvSpPr>
        <p:spPr>
          <a:xfrm>
            <a:off x="609600" y="274638"/>
            <a:ext cx="10972800" cy="1143000"/>
          </a:xfrm>
        </p:spPr>
        <p:txBody>
          <a:bodyPr/>
          <a:lstStyle/>
          <a:p>
            <a:r>
              <a:rPr lang="en-US">
                <a:solidFill>
                  <a:srgbClr val="314D89"/>
                </a:solidFill>
              </a:rPr>
              <a:t>What is “Onsite”?</a:t>
            </a:r>
          </a:p>
        </p:txBody>
      </p:sp>
      <p:pic>
        <p:nvPicPr>
          <p:cNvPr id="10" name="Picture 4" descr="Embodied energy and greenhouse gas emissions analysis of a prefabricated  modular house: The “Moby” case study - ScienceDirect">
            <a:extLst>
              <a:ext uri="{FF2B5EF4-FFF2-40B4-BE49-F238E27FC236}">
                <a16:creationId xmlns:a16="http://schemas.microsoft.com/office/drawing/2014/main" id="{6F4A3A3E-6CDC-4381-A5D0-39F7588C736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66455" y="1496636"/>
            <a:ext cx="8046486" cy="38647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52270C6-B403-4884-BFF5-3437D54E2CE6}"/>
              </a:ext>
            </a:extLst>
          </p:cNvPr>
          <p:cNvSpPr/>
          <p:nvPr/>
        </p:nvSpPr>
        <p:spPr>
          <a:xfrm>
            <a:off x="6623178" y="1217645"/>
            <a:ext cx="3355911" cy="4394718"/>
          </a:xfrm>
          <a:prstGeom prst="roundRect">
            <a:avLst/>
          </a:prstGeom>
          <a:noFill/>
          <a:ln w="76200">
            <a:solidFill>
              <a:srgbClr val="314D8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02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animBg="1"/>
    </p:bldLst>
  </p:timing>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15">
            <a:extLst>
              <a:ext uri="{FF2B5EF4-FFF2-40B4-BE49-F238E27FC236}">
                <a16:creationId xmlns:a16="http://schemas.microsoft.com/office/drawing/2014/main" id="{7E101D70-4BBD-4FFD-AFD0-5426301FF8BD}"/>
              </a:ext>
            </a:extLst>
          </p:cNvPr>
          <p:cNvGraphicFramePr>
            <a:graphicFrameLocks noGrp="1"/>
          </p:cNvGraphicFramePr>
          <p:nvPr>
            <p:extLst>
              <p:ext uri="{D42A27DB-BD31-4B8C-83A1-F6EECF244321}">
                <p14:modId xmlns:p14="http://schemas.microsoft.com/office/powerpoint/2010/main" val="3022350087"/>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rgbClr val="314D89"/>
                    </a:solidFill>
                  </a:tcPr>
                </a:tc>
                <a:tc>
                  <a:txBody>
                    <a:bodyPr/>
                    <a:lstStyle/>
                    <a:p>
                      <a:pPr algn="ctr"/>
                      <a:r>
                        <a:rPr lang="en-US" b="1">
                          <a:solidFill>
                            <a:schemeClr val="bg1"/>
                          </a:solidFill>
                        </a:rPr>
                        <a:t>EMBODIED</a:t>
                      </a:r>
                    </a:p>
                  </a:txBody>
                  <a:tcPr anchor="ctr">
                    <a:solidFill>
                      <a:srgbClr val="314D89"/>
                    </a:solidFill>
                  </a:tcPr>
                </a:tc>
                <a:tc>
                  <a:txBody>
                    <a:bodyPr/>
                    <a:lstStyle/>
                    <a:p>
                      <a:pPr algn="ctr"/>
                      <a:r>
                        <a:rPr lang="en-US" b="1">
                          <a:solidFill>
                            <a:srgbClr val="314D89"/>
                          </a:solidFill>
                        </a:rPr>
                        <a:t>ONSITE</a:t>
                      </a:r>
                    </a:p>
                  </a:txBody>
                  <a:tcPr anchor="ctr">
                    <a:solidFill>
                      <a:schemeClr val="bg1"/>
                    </a:solidFill>
                  </a:tcPr>
                </a:tc>
                <a:tc>
                  <a:txBody>
                    <a:bodyPr/>
                    <a:lstStyle/>
                    <a:p>
                      <a:pPr algn="ctr"/>
                      <a:r>
                        <a:rPr lang="en-US" b="1"/>
                        <a:t>UTILITIES</a:t>
                      </a:r>
                    </a:p>
                  </a:txBody>
                  <a:tcPr anchor="ctr">
                    <a:solidFill>
                      <a:srgbClr val="314D89"/>
                    </a:solidFill>
                  </a:tcPr>
                </a:tc>
                <a:tc>
                  <a:txBody>
                    <a:bodyPr/>
                    <a:lstStyle/>
                    <a:p>
                      <a:pPr algn="ctr"/>
                      <a:r>
                        <a:rPr lang="en-US" b="1"/>
                        <a:t>DESIGN</a:t>
                      </a:r>
                    </a:p>
                  </a:txBody>
                  <a:tcPr anchor="ctr">
                    <a:solidFill>
                      <a:srgbClr val="314D89"/>
                    </a:solidFill>
                  </a:tcPr>
                </a:tc>
                <a:tc>
                  <a:txBody>
                    <a:bodyPr/>
                    <a:lstStyle/>
                    <a:p>
                      <a:pPr algn="ctr"/>
                      <a:r>
                        <a:rPr lang="en-US" b="1"/>
                        <a:t>QUESTIONS</a:t>
                      </a:r>
                    </a:p>
                  </a:txBody>
                  <a:tcPr anchor="ctr">
                    <a:solidFill>
                      <a:srgbClr val="314D89"/>
                    </a:solidFill>
                  </a:tcPr>
                </a:tc>
                <a:extLst>
                  <a:ext uri="{0D108BD9-81ED-4DB2-BD59-A6C34878D82A}">
                    <a16:rowId xmlns:a16="http://schemas.microsoft.com/office/drawing/2014/main" val="635186885"/>
                  </a:ext>
                </a:extLst>
              </a:tr>
            </a:tbl>
          </a:graphicData>
        </a:graphic>
      </p:graphicFrame>
      <p:pic>
        <p:nvPicPr>
          <p:cNvPr id="10" name="Graphic 9" descr="Atom outline">
            <a:extLst>
              <a:ext uri="{FF2B5EF4-FFF2-40B4-BE49-F238E27FC236}">
                <a16:creationId xmlns:a16="http://schemas.microsoft.com/office/drawing/2014/main" id="{A1890C16-B02F-41CC-9AE9-0298C7AF1A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02887" y="2736575"/>
            <a:ext cx="1384854" cy="1384852"/>
          </a:xfrm>
          <a:prstGeom prst="rect">
            <a:avLst/>
          </a:prstGeom>
        </p:spPr>
      </p:pic>
      <p:pic>
        <p:nvPicPr>
          <p:cNvPr id="16" name="Graphic 15" descr="Truck outline">
            <a:extLst>
              <a:ext uri="{FF2B5EF4-FFF2-40B4-BE49-F238E27FC236}">
                <a16:creationId xmlns:a16="http://schemas.microsoft.com/office/drawing/2014/main" id="{3A1F4B29-EB20-43E0-809D-3FD69EB91D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0536" y="1503354"/>
            <a:ext cx="1309198" cy="1309198"/>
          </a:xfrm>
          <a:prstGeom prst="rect">
            <a:avLst/>
          </a:prstGeom>
        </p:spPr>
      </p:pic>
      <p:pic>
        <p:nvPicPr>
          <p:cNvPr id="24" name="Graphic 23" descr="Labor outline">
            <a:extLst>
              <a:ext uri="{FF2B5EF4-FFF2-40B4-BE49-F238E27FC236}">
                <a16:creationId xmlns:a16="http://schemas.microsoft.com/office/drawing/2014/main" id="{6E5EA971-F60B-4972-81C3-4E321DA74B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0533" y="3770398"/>
            <a:ext cx="1309201" cy="1309199"/>
          </a:xfrm>
          <a:prstGeom prst="rect">
            <a:avLst/>
          </a:prstGeom>
        </p:spPr>
      </p:pic>
      <p:pic>
        <p:nvPicPr>
          <p:cNvPr id="26" name="Graphic 25" descr="Jackhammer outline">
            <a:extLst>
              <a:ext uri="{FF2B5EF4-FFF2-40B4-BE49-F238E27FC236}">
                <a16:creationId xmlns:a16="http://schemas.microsoft.com/office/drawing/2014/main" id="{D27860E2-5C4C-4FD6-9EC9-310107E0FB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40495" y="3770398"/>
            <a:ext cx="1309201" cy="1309199"/>
          </a:xfrm>
          <a:prstGeom prst="rect">
            <a:avLst/>
          </a:prstGeom>
        </p:spPr>
      </p:pic>
      <p:pic>
        <p:nvPicPr>
          <p:cNvPr id="27" name="Graphic 26" descr="Arrow Right outline">
            <a:extLst>
              <a:ext uri="{FF2B5EF4-FFF2-40B4-BE49-F238E27FC236}">
                <a16:creationId xmlns:a16="http://schemas.microsoft.com/office/drawing/2014/main" id="{3FAD75BF-2F40-484B-8A2F-6EE70AA28FE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500000">
            <a:off x="4352741" y="2201265"/>
            <a:ext cx="1043302" cy="1043300"/>
          </a:xfrm>
          <a:prstGeom prst="rect">
            <a:avLst/>
          </a:prstGeom>
        </p:spPr>
      </p:pic>
      <p:sp>
        <p:nvSpPr>
          <p:cNvPr id="6" name="TextBox 5">
            <a:extLst>
              <a:ext uri="{FF2B5EF4-FFF2-40B4-BE49-F238E27FC236}">
                <a16:creationId xmlns:a16="http://schemas.microsoft.com/office/drawing/2014/main" id="{F49A2D09-BDA1-4A78-80E6-8DE2F86150B5}"/>
              </a:ext>
            </a:extLst>
          </p:cNvPr>
          <p:cNvSpPr txBox="1"/>
          <p:nvPr/>
        </p:nvSpPr>
        <p:spPr>
          <a:xfrm>
            <a:off x="979751" y="5075677"/>
            <a:ext cx="2470728" cy="369332"/>
          </a:xfrm>
          <a:prstGeom prst="rect">
            <a:avLst/>
          </a:prstGeom>
          <a:noFill/>
        </p:spPr>
        <p:txBody>
          <a:bodyPr wrap="square" rtlCol="0">
            <a:spAutoFit/>
          </a:bodyPr>
          <a:lstStyle/>
          <a:p>
            <a:r>
              <a:rPr lang="en-US"/>
              <a:t>Construction Equipment</a:t>
            </a:r>
          </a:p>
        </p:txBody>
      </p:sp>
      <p:sp>
        <p:nvSpPr>
          <p:cNvPr id="23" name="TextBox 22">
            <a:extLst>
              <a:ext uri="{FF2B5EF4-FFF2-40B4-BE49-F238E27FC236}">
                <a16:creationId xmlns:a16="http://schemas.microsoft.com/office/drawing/2014/main" id="{5E415099-5F90-4298-A973-D9F4EF4854CC}"/>
              </a:ext>
            </a:extLst>
          </p:cNvPr>
          <p:cNvSpPr txBox="1"/>
          <p:nvPr/>
        </p:nvSpPr>
        <p:spPr>
          <a:xfrm>
            <a:off x="1410042" y="2722916"/>
            <a:ext cx="1559384" cy="369332"/>
          </a:xfrm>
          <a:prstGeom prst="rect">
            <a:avLst/>
          </a:prstGeom>
          <a:noFill/>
        </p:spPr>
        <p:txBody>
          <a:bodyPr wrap="square" rtlCol="0">
            <a:spAutoFit/>
          </a:bodyPr>
          <a:lstStyle/>
          <a:p>
            <a:r>
              <a:rPr lang="en-US"/>
              <a:t>Transportation</a:t>
            </a:r>
          </a:p>
        </p:txBody>
      </p:sp>
      <p:pic>
        <p:nvPicPr>
          <p:cNvPr id="30" name="Graphic 29" descr="Cement truck outline">
            <a:extLst>
              <a:ext uri="{FF2B5EF4-FFF2-40B4-BE49-F238E27FC236}">
                <a16:creationId xmlns:a16="http://schemas.microsoft.com/office/drawing/2014/main" id="{48B6CBB1-901A-426D-AF38-8F9849665B3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40498" y="1413719"/>
            <a:ext cx="1309198" cy="1309198"/>
          </a:xfrm>
          <a:prstGeom prst="rect">
            <a:avLst/>
          </a:prstGeom>
        </p:spPr>
      </p:pic>
      <p:pic>
        <p:nvPicPr>
          <p:cNvPr id="17" name="Graphic 16" descr="Arrow Right outline">
            <a:extLst>
              <a:ext uri="{FF2B5EF4-FFF2-40B4-BE49-F238E27FC236}">
                <a16:creationId xmlns:a16="http://schemas.microsoft.com/office/drawing/2014/main" id="{234A9607-FB76-4EED-9263-4C228D8FD33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500000">
            <a:off x="4352740" y="3864709"/>
            <a:ext cx="1043302" cy="1043300"/>
          </a:xfrm>
          <a:prstGeom prst="rect">
            <a:avLst/>
          </a:prstGeom>
        </p:spPr>
      </p:pic>
      <p:sp>
        <p:nvSpPr>
          <p:cNvPr id="18" name="Title 1">
            <a:extLst>
              <a:ext uri="{FF2B5EF4-FFF2-40B4-BE49-F238E27FC236}">
                <a16:creationId xmlns:a16="http://schemas.microsoft.com/office/drawing/2014/main" id="{E1F7A03F-BDC9-4CAE-8BB2-A07A14515E27}"/>
              </a:ext>
            </a:extLst>
          </p:cNvPr>
          <p:cNvSpPr>
            <a:spLocks noGrp="1"/>
          </p:cNvSpPr>
          <p:nvPr>
            <p:ph type="title"/>
          </p:nvPr>
        </p:nvSpPr>
        <p:spPr>
          <a:xfrm>
            <a:off x="609600" y="274638"/>
            <a:ext cx="10972800" cy="1143000"/>
          </a:xfrm>
        </p:spPr>
        <p:txBody>
          <a:bodyPr>
            <a:normAutofit/>
          </a:bodyPr>
          <a:lstStyle/>
          <a:p>
            <a:r>
              <a:rPr lang="en-US">
                <a:solidFill>
                  <a:srgbClr val="314D89"/>
                </a:solidFill>
              </a:rPr>
              <a:t>Strategy</a:t>
            </a:r>
          </a:p>
        </p:txBody>
      </p:sp>
      <p:pic>
        <p:nvPicPr>
          <p:cNvPr id="19" name="Graphic 18" descr="Arrow Right outline">
            <a:extLst>
              <a:ext uri="{FF2B5EF4-FFF2-40B4-BE49-F238E27FC236}">
                <a16:creationId xmlns:a16="http://schemas.microsoft.com/office/drawing/2014/main" id="{41061B01-6A30-459A-A28E-D2E864CCB42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62849" y="2736577"/>
            <a:ext cx="1384852" cy="1384850"/>
          </a:xfrm>
          <a:prstGeom prst="rect">
            <a:avLst/>
          </a:prstGeom>
        </p:spPr>
      </p:pic>
      <p:pic>
        <p:nvPicPr>
          <p:cNvPr id="21" name="Graphic 20" descr="Calculator outline">
            <a:extLst>
              <a:ext uri="{FF2B5EF4-FFF2-40B4-BE49-F238E27FC236}">
                <a16:creationId xmlns:a16="http://schemas.microsoft.com/office/drawing/2014/main" id="{53CFAB36-73D3-40E9-8CE6-CBD683BB3F1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122812" y="2736576"/>
            <a:ext cx="1384851" cy="1384851"/>
          </a:xfrm>
          <a:prstGeom prst="rect">
            <a:avLst/>
          </a:prstGeom>
        </p:spPr>
      </p:pic>
    </p:spTree>
    <p:extLst>
      <p:ext uri="{BB962C8B-B14F-4D97-AF65-F5344CB8AC3E}">
        <p14:creationId xmlns:p14="http://schemas.microsoft.com/office/powerpoint/2010/main" val="101885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P spid="18" grpId="0"/>
    </p:bldLst>
  </p:timing>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5D6111E-283A-B844-9628-ECAEB451BA02}"/>
              </a:ext>
            </a:extLst>
          </p:cNvPr>
          <p:cNvSpPr/>
          <p:nvPr/>
        </p:nvSpPr>
        <p:spPr>
          <a:xfrm>
            <a:off x="-119276" y="346313"/>
            <a:ext cx="12474562" cy="228802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Table 15">
            <a:extLst>
              <a:ext uri="{FF2B5EF4-FFF2-40B4-BE49-F238E27FC236}">
                <a16:creationId xmlns:a16="http://schemas.microsoft.com/office/drawing/2014/main" id="{7E101D70-4BBD-4FFD-AFD0-5426301FF8BD}"/>
              </a:ext>
            </a:extLst>
          </p:cNvPr>
          <p:cNvGraphicFramePr>
            <a:graphicFrameLocks noGrp="1"/>
          </p:cNvGraphicFramePr>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rgbClr val="314D89"/>
                    </a:solidFill>
                  </a:tcPr>
                </a:tc>
                <a:tc>
                  <a:txBody>
                    <a:bodyPr/>
                    <a:lstStyle/>
                    <a:p>
                      <a:pPr algn="ctr"/>
                      <a:r>
                        <a:rPr lang="en-US" b="1">
                          <a:solidFill>
                            <a:schemeClr val="bg1"/>
                          </a:solidFill>
                        </a:rPr>
                        <a:t>EMBODIED</a:t>
                      </a:r>
                    </a:p>
                  </a:txBody>
                  <a:tcPr anchor="ctr">
                    <a:solidFill>
                      <a:srgbClr val="314D89"/>
                    </a:solidFill>
                  </a:tcPr>
                </a:tc>
                <a:tc>
                  <a:txBody>
                    <a:bodyPr/>
                    <a:lstStyle/>
                    <a:p>
                      <a:pPr algn="ctr"/>
                      <a:r>
                        <a:rPr lang="en-US" b="1">
                          <a:solidFill>
                            <a:srgbClr val="314D89"/>
                          </a:solidFill>
                        </a:rPr>
                        <a:t>ONSITE</a:t>
                      </a:r>
                    </a:p>
                  </a:txBody>
                  <a:tcPr anchor="ctr">
                    <a:solidFill>
                      <a:schemeClr val="bg1"/>
                    </a:solidFill>
                  </a:tcPr>
                </a:tc>
                <a:tc>
                  <a:txBody>
                    <a:bodyPr/>
                    <a:lstStyle/>
                    <a:p>
                      <a:pPr algn="ctr"/>
                      <a:r>
                        <a:rPr lang="en-US" b="1"/>
                        <a:t>UTILITIES</a:t>
                      </a:r>
                    </a:p>
                  </a:txBody>
                  <a:tcPr anchor="ctr">
                    <a:solidFill>
                      <a:srgbClr val="314D89"/>
                    </a:solidFill>
                  </a:tcPr>
                </a:tc>
                <a:tc>
                  <a:txBody>
                    <a:bodyPr/>
                    <a:lstStyle/>
                    <a:p>
                      <a:pPr algn="ctr"/>
                      <a:r>
                        <a:rPr lang="en-US" b="1"/>
                        <a:t>DESIGN</a:t>
                      </a:r>
                    </a:p>
                  </a:txBody>
                  <a:tcPr anchor="ctr">
                    <a:solidFill>
                      <a:srgbClr val="314D89"/>
                    </a:solidFill>
                  </a:tcPr>
                </a:tc>
                <a:tc>
                  <a:txBody>
                    <a:bodyPr/>
                    <a:lstStyle/>
                    <a:p>
                      <a:pPr algn="ctr"/>
                      <a:r>
                        <a:rPr lang="en-US" b="1"/>
                        <a:t>QUESTIONS</a:t>
                      </a:r>
                    </a:p>
                  </a:txBody>
                  <a:tcPr anchor="ctr">
                    <a:solidFill>
                      <a:srgbClr val="314D89"/>
                    </a:solidFill>
                  </a:tcPr>
                </a:tc>
                <a:extLst>
                  <a:ext uri="{0D108BD9-81ED-4DB2-BD59-A6C34878D82A}">
                    <a16:rowId xmlns:a16="http://schemas.microsoft.com/office/drawing/2014/main" val="635186885"/>
                  </a:ext>
                </a:extLst>
              </a:tr>
            </a:tbl>
          </a:graphicData>
        </a:graphic>
      </p:graphicFrame>
      <p:sp>
        <p:nvSpPr>
          <p:cNvPr id="2" name="Chevron 1">
            <a:extLst>
              <a:ext uri="{FF2B5EF4-FFF2-40B4-BE49-F238E27FC236}">
                <a16:creationId xmlns:a16="http://schemas.microsoft.com/office/drawing/2014/main" id="{9174C63E-1F33-0440-82A1-389DF2B4BDE0}"/>
              </a:ext>
            </a:extLst>
          </p:cNvPr>
          <p:cNvSpPr/>
          <p:nvPr/>
        </p:nvSpPr>
        <p:spPr>
          <a:xfrm>
            <a:off x="-922233" y="1831427"/>
            <a:ext cx="4503990" cy="3195145"/>
          </a:xfrm>
          <a:prstGeom prst="chevron">
            <a:avLst>
              <a:gd name="adj" fmla="val 22161"/>
            </a:avLst>
          </a:prstGeom>
          <a:solidFill>
            <a:srgbClr val="4D7A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Activity Duration</a:t>
            </a:r>
          </a:p>
        </p:txBody>
      </p:sp>
      <p:sp>
        <p:nvSpPr>
          <p:cNvPr id="4" name="Chevron 3">
            <a:extLst>
              <a:ext uri="{FF2B5EF4-FFF2-40B4-BE49-F238E27FC236}">
                <a16:creationId xmlns:a16="http://schemas.microsoft.com/office/drawing/2014/main" id="{3F06730A-6101-7E45-8D60-9484CBE92792}"/>
              </a:ext>
            </a:extLst>
          </p:cNvPr>
          <p:cNvSpPr/>
          <p:nvPr/>
        </p:nvSpPr>
        <p:spPr>
          <a:xfrm>
            <a:off x="2696181" y="1831427"/>
            <a:ext cx="3995119" cy="3195145"/>
          </a:xfrm>
          <a:prstGeom prst="chevron">
            <a:avLst>
              <a:gd name="adj" fmla="val 22161"/>
            </a:avLst>
          </a:prstGeom>
          <a:solidFill>
            <a:srgbClr val="446B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Fuel Rate</a:t>
            </a:r>
          </a:p>
        </p:txBody>
      </p:sp>
      <p:sp>
        <p:nvSpPr>
          <p:cNvPr id="5" name="Chevron 4">
            <a:extLst>
              <a:ext uri="{FF2B5EF4-FFF2-40B4-BE49-F238E27FC236}">
                <a16:creationId xmlns:a16="http://schemas.microsoft.com/office/drawing/2014/main" id="{AA4D7686-D124-4F49-9988-EEC30377007E}"/>
              </a:ext>
            </a:extLst>
          </p:cNvPr>
          <p:cNvSpPr/>
          <p:nvPr/>
        </p:nvSpPr>
        <p:spPr>
          <a:xfrm>
            <a:off x="5888343" y="1831427"/>
            <a:ext cx="4077738" cy="3195145"/>
          </a:xfrm>
          <a:prstGeom prst="chevron">
            <a:avLst>
              <a:gd name="adj" fmla="val 22161"/>
            </a:avLst>
          </a:prstGeom>
          <a:solidFill>
            <a:srgbClr val="3A5D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Carbon</a:t>
            </a:r>
          </a:p>
          <a:p>
            <a:pPr algn="ctr"/>
            <a:r>
              <a:rPr lang="en-US" sz="2000" b="1">
                <a:solidFill>
                  <a:schemeClr val="bg1"/>
                </a:solidFill>
                <a:latin typeface="Arial" panose="020B0604020202020204" pitchFamily="34" charset="0"/>
                <a:cs typeface="Arial" panose="020B0604020202020204" pitchFamily="34" charset="0"/>
              </a:rPr>
              <a:t>Coefficient</a:t>
            </a:r>
          </a:p>
        </p:txBody>
      </p:sp>
      <mc:AlternateContent xmlns:mc="http://schemas.openxmlformats.org/markup-compatibility/2006" xmlns:a14="http://schemas.microsoft.com/office/drawing/2010/main">
        <mc:Choice Requires="a14">
          <p:sp>
            <p:nvSpPr>
              <p:cNvPr id="6" name="Chevron 5">
                <a:extLst>
                  <a:ext uri="{FF2B5EF4-FFF2-40B4-BE49-F238E27FC236}">
                    <a16:creationId xmlns:a16="http://schemas.microsoft.com/office/drawing/2014/main" id="{CC882513-2D6C-804E-A8BD-6654DF0B7FB9}"/>
                  </a:ext>
                </a:extLst>
              </p:cNvPr>
              <p:cNvSpPr/>
              <p:nvPr/>
            </p:nvSpPr>
            <p:spPr>
              <a:xfrm>
                <a:off x="9080505" y="1831427"/>
                <a:ext cx="4077738" cy="3195145"/>
              </a:xfrm>
              <a:prstGeom prst="chevron">
                <a:avLst>
                  <a:gd name="adj" fmla="val 22161"/>
                </a:avLst>
              </a:prstGeom>
              <a:solidFill>
                <a:srgbClr val="324F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solidFill>
                      <a:schemeClr val="bg1"/>
                    </a:solidFill>
                    <a:latin typeface="Arial" panose="020B0604020202020204" pitchFamily="34" charset="0"/>
                    <a:cs typeface="Arial" panose="020B0604020202020204" pitchFamily="34" charset="0"/>
                  </a:rPr>
                  <a:t>Total </a:t>
                </a:r>
                <a14:m>
                  <m:oMath xmlns:m="http://schemas.openxmlformats.org/officeDocument/2006/math">
                    <m:sSub>
                      <m:sSubPr>
                        <m:ctrlPr>
                          <a:rPr lang="en-US" sz="2000" b="1" i="1" dirty="0" smtClean="0">
                            <a:solidFill>
                              <a:schemeClr val="bg1"/>
                            </a:solidFill>
                            <a:latin typeface="Cambria Math" panose="02040503050406030204" pitchFamily="18" charset="0"/>
                            <a:cs typeface="Arial" panose="020B0604020202020204" pitchFamily="34" charset="0"/>
                          </a:rPr>
                        </m:ctrlPr>
                      </m:sSubPr>
                      <m:e>
                        <m:r>
                          <a:rPr lang="en-US" sz="2000" b="1" i="1" dirty="0" smtClean="0">
                            <a:solidFill>
                              <a:schemeClr val="bg1"/>
                            </a:solidFill>
                            <a:latin typeface="Cambria Math" panose="02040503050406030204" pitchFamily="18" charset="0"/>
                            <a:cs typeface="Arial" panose="020B0604020202020204" pitchFamily="34" charset="0"/>
                          </a:rPr>
                          <m:t>𝑪𝑶</m:t>
                        </m:r>
                      </m:e>
                      <m:sub>
                        <m:r>
                          <a:rPr lang="en-US" sz="2000" b="1" i="1" dirty="0" smtClean="0">
                            <a:solidFill>
                              <a:schemeClr val="bg1"/>
                            </a:solidFill>
                            <a:latin typeface="Cambria Math" panose="02040503050406030204" pitchFamily="18" charset="0"/>
                            <a:cs typeface="Arial" panose="020B0604020202020204" pitchFamily="34" charset="0"/>
                          </a:rPr>
                          <m:t>𝟐</m:t>
                        </m:r>
                      </m:sub>
                    </m:sSub>
                  </m:oMath>
                </a14:m>
                <a:endParaRPr lang="en-US" sz="2000" b="1">
                  <a:solidFill>
                    <a:schemeClr val="bg1"/>
                  </a:solidFill>
                  <a:latin typeface="Arial" panose="020B0604020202020204" pitchFamily="34" charset="0"/>
                  <a:cs typeface="Arial" panose="020B0604020202020204" pitchFamily="34" charset="0"/>
                </a:endParaRPr>
              </a:p>
              <a:p>
                <a:pPr algn="ctr"/>
                <a:r>
                  <a:rPr lang="en-US" sz="2000" b="1">
                    <a:solidFill>
                      <a:schemeClr val="bg1"/>
                    </a:solidFill>
                    <a:latin typeface="Arial" panose="020B0604020202020204" pitchFamily="34" charset="0"/>
                    <a:cs typeface="Arial" panose="020B0604020202020204" pitchFamily="34" charset="0"/>
                  </a:rPr>
                  <a:t>Emissions</a:t>
                </a:r>
              </a:p>
            </p:txBody>
          </p:sp>
        </mc:Choice>
        <mc:Fallback xmlns="">
          <p:sp>
            <p:nvSpPr>
              <p:cNvPr id="6" name="Chevron 5">
                <a:extLst>
                  <a:ext uri="{FF2B5EF4-FFF2-40B4-BE49-F238E27FC236}">
                    <a16:creationId xmlns:a16="http://schemas.microsoft.com/office/drawing/2014/main" id="{CC882513-2D6C-804E-A8BD-6654DF0B7FB9}"/>
                  </a:ext>
                </a:extLst>
              </p:cNvPr>
              <p:cNvSpPr>
                <a:spLocks noRot="1" noChangeAspect="1" noMove="1" noResize="1" noEditPoints="1" noAdjustHandles="1" noChangeArrowheads="1" noChangeShapeType="1" noTextEdit="1"/>
              </p:cNvSpPr>
              <p:nvPr/>
            </p:nvSpPr>
            <p:spPr>
              <a:xfrm>
                <a:off x="9080505" y="1831427"/>
                <a:ext cx="4077738" cy="3195145"/>
              </a:xfrm>
              <a:prstGeom prst="chevron">
                <a:avLst>
                  <a:gd name="adj" fmla="val 22161"/>
                </a:avLst>
              </a:prstGeom>
              <a:blipFill>
                <a:blip r:embed="rId3"/>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E61A070-183A-254F-8C28-083E3FD0FA1F}"/>
                  </a:ext>
                </a:extLst>
              </p:cNvPr>
              <p:cNvSpPr txBox="1"/>
              <p:nvPr/>
            </p:nvSpPr>
            <p:spPr>
              <a:xfrm>
                <a:off x="115855" y="1118281"/>
                <a:ext cx="2542619" cy="3960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314D89"/>
                          </a:solidFill>
                          <a:latin typeface="Cambria Math" panose="02040503050406030204" pitchFamily="18" charset="0"/>
                        </a:rPr>
                        <m:t> </m:t>
                      </m:r>
                      <m:r>
                        <a:rPr lang="en-US" b="1" i="1" smtClean="0">
                          <a:solidFill>
                            <a:srgbClr val="314D89"/>
                          </a:solidFill>
                          <a:latin typeface="Cambria Math" panose="02040503050406030204" pitchFamily="18" charset="0"/>
                        </a:rPr>
                        <m:t>𝟖</m:t>
                      </m:r>
                      <m:r>
                        <a:rPr lang="en-US" b="1" i="1" smtClean="0">
                          <a:solidFill>
                            <a:srgbClr val="314D89"/>
                          </a:solidFill>
                          <a:latin typeface="Cambria Math" panose="02040503050406030204" pitchFamily="18" charset="0"/>
                        </a:rPr>
                        <m:t>.</m:t>
                      </m:r>
                      <m:r>
                        <a:rPr lang="en-US" b="1" i="1" smtClean="0">
                          <a:solidFill>
                            <a:srgbClr val="314D89"/>
                          </a:solidFill>
                          <a:latin typeface="Cambria Math" panose="02040503050406030204" pitchFamily="18" charset="0"/>
                        </a:rPr>
                        <m:t>𝟎</m:t>
                      </m:r>
                      <m:r>
                        <a:rPr lang="en-US" b="1" i="1" smtClean="0">
                          <a:solidFill>
                            <a:srgbClr val="314D89"/>
                          </a:solidFill>
                          <a:latin typeface="Cambria Math" panose="02040503050406030204" pitchFamily="18" charset="0"/>
                        </a:rPr>
                        <m:t> </m:t>
                      </m:r>
                      <m:sSub>
                        <m:sSubPr>
                          <m:ctrlPr>
                            <a:rPr lang="en-US" b="1" i="1" smtClean="0">
                              <a:solidFill>
                                <a:srgbClr val="314D89"/>
                              </a:solidFill>
                              <a:latin typeface="Cambria Math" panose="02040503050406030204" pitchFamily="18" charset="0"/>
                            </a:rPr>
                          </m:ctrlPr>
                        </m:sSubPr>
                        <m:e>
                          <m:r>
                            <a:rPr lang="en-US" b="1" i="1" smtClean="0">
                              <a:solidFill>
                                <a:srgbClr val="314D89"/>
                              </a:solidFill>
                              <a:latin typeface="Cambria Math" panose="02040503050406030204" pitchFamily="18" charset="0"/>
                            </a:rPr>
                            <m:t>𝒉𝒓𝒔</m:t>
                          </m:r>
                        </m:e>
                        <m:sub>
                          <m:r>
                            <a:rPr lang="en-US" b="1" i="1" smtClean="0">
                              <a:solidFill>
                                <a:srgbClr val="314D89"/>
                              </a:solidFill>
                              <a:latin typeface="Cambria Math" panose="02040503050406030204" pitchFamily="18" charset="0"/>
                            </a:rPr>
                            <m:t>(</m:t>
                          </m:r>
                          <m:r>
                            <a:rPr lang="en-US" b="1" i="1" smtClean="0">
                              <a:solidFill>
                                <a:srgbClr val="314D89"/>
                              </a:solidFill>
                              <a:latin typeface="Cambria Math" panose="02040503050406030204" pitchFamily="18" charset="0"/>
                            </a:rPr>
                            <m:t>𝑨𝒊𝒓</m:t>
                          </m:r>
                          <m:r>
                            <a:rPr lang="en-US" b="1" i="1" smtClean="0">
                              <a:solidFill>
                                <a:srgbClr val="314D89"/>
                              </a:solidFill>
                              <a:latin typeface="Cambria Math" panose="02040503050406030204" pitchFamily="18" charset="0"/>
                            </a:rPr>
                            <m:t> </m:t>
                          </m:r>
                          <m:r>
                            <a:rPr lang="en-US" b="1" i="1" smtClean="0">
                              <a:solidFill>
                                <a:srgbClr val="314D89"/>
                              </a:solidFill>
                              <a:latin typeface="Cambria Math" panose="02040503050406030204" pitchFamily="18" charset="0"/>
                            </a:rPr>
                            <m:t>𝑪𝒐𝒎𝒑𝒓𝒆𝒔𝒔𝒐𝒓</m:t>
                          </m:r>
                          <m:r>
                            <a:rPr lang="en-US" b="1" i="1" smtClean="0">
                              <a:solidFill>
                                <a:srgbClr val="314D89"/>
                              </a:solidFill>
                              <a:latin typeface="Cambria Math" panose="02040503050406030204" pitchFamily="18" charset="0"/>
                            </a:rPr>
                            <m:t>)</m:t>
                          </m:r>
                        </m:sub>
                      </m:sSub>
                    </m:oMath>
                  </m:oMathPara>
                </a14:m>
                <a:endParaRPr lang="en-US" b="1">
                  <a:solidFill>
                    <a:srgbClr val="314D89"/>
                  </a:solidFill>
                </a:endParaRPr>
              </a:p>
            </p:txBody>
          </p:sp>
        </mc:Choice>
        <mc:Fallback xmlns="">
          <p:sp>
            <p:nvSpPr>
              <p:cNvPr id="11" name="TextBox 10">
                <a:extLst>
                  <a:ext uri="{FF2B5EF4-FFF2-40B4-BE49-F238E27FC236}">
                    <a16:creationId xmlns:a16="http://schemas.microsoft.com/office/drawing/2014/main" id="{8E61A070-183A-254F-8C28-083E3FD0FA1F}"/>
                  </a:ext>
                </a:extLst>
              </p:cNvPr>
              <p:cNvSpPr txBox="1">
                <a:spLocks noRot="1" noChangeAspect="1" noMove="1" noResize="1" noEditPoints="1" noAdjustHandles="1" noChangeArrowheads="1" noChangeShapeType="1" noTextEdit="1"/>
              </p:cNvSpPr>
              <p:nvPr/>
            </p:nvSpPr>
            <p:spPr>
              <a:xfrm>
                <a:off x="115855" y="1118281"/>
                <a:ext cx="2542619" cy="396006"/>
              </a:xfrm>
              <a:prstGeom prst="rect">
                <a:avLst/>
              </a:prstGeom>
              <a:blipFill>
                <a:blip r:embed="rId4"/>
                <a:stretch>
                  <a:fillRect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7D21976-C846-7941-B57F-847A5C2E9FAF}"/>
                  </a:ext>
                </a:extLst>
              </p:cNvPr>
              <p:cNvSpPr txBox="1"/>
              <p:nvPr/>
            </p:nvSpPr>
            <p:spPr>
              <a:xfrm>
                <a:off x="3626503" y="1001133"/>
                <a:ext cx="1576394" cy="5495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314D89"/>
                          </a:solidFill>
                          <a:latin typeface="Cambria Math" panose="02040503050406030204" pitchFamily="18" charset="0"/>
                        </a:rPr>
                        <m:t> </m:t>
                      </m:r>
                      <m:r>
                        <a:rPr lang="en-US" b="1" i="1" smtClean="0">
                          <a:solidFill>
                            <a:srgbClr val="314D89"/>
                          </a:solidFill>
                          <a:latin typeface="Cambria Math" panose="02040503050406030204" pitchFamily="18" charset="0"/>
                        </a:rPr>
                        <m:t>𝟑</m:t>
                      </m:r>
                      <m:f>
                        <m:fPr>
                          <m:type m:val="skw"/>
                          <m:ctrlPr>
                            <a:rPr lang="en-US" b="1" i="1" smtClean="0">
                              <a:solidFill>
                                <a:srgbClr val="314D89"/>
                              </a:solidFill>
                              <a:latin typeface="Cambria Math" panose="02040503050406030204" pitchFamily="18" charset="0"/>
                            </a:rPr>
                          </m:ctrlPr>
                        </m:fPr>
                        <m:num>
                          <m:sSub>
                            <m:sSubPr>
                              <m:ctrlPr>
                                <a:rPr lang="en-US" b="1" i="1">
                                  <a:solidFill>
                                    <a:srgbClr val="314D89"/>
                                  </a:solidFill>
                                  <a:latin typeface="Cambria Math" panose="02040503050406030204" pitchFamily="18" charset="0"/>
                                </a:rPr>
                              </m:ctrlPr>
                            </m:sSubPr>
                            <m:e>
                              <m:r>
                                <a:rPr lang="en-US" b="1" i="1">
                                  <a:solidFill>
                                    <a:srgbClr val="314D89"/>
                                  </a:solidFill>
                                  <a:latin typeface="Cambria Math" panose="02040503050406030204" pitchFamily="18" charset="0"/>
                                </a:rPr>
                                <m:t>𝒈𝒂𝒍</m:t>
                              </m:r>
                            </m:e>
                            <m:sub>
                              <m:r>
                                <a:rPr lang="en-US" b="1" i="1">
                                  <a:solidFill>
                                    <a:srgbClr val="314D89"/>
                                  </a:solidFill>
                                  <a:latin typeface="Cambria Math" panose="02040503050406030204" pitchFamily="18" charset="0"/>
                                </a:rPr>
                                <m:t>𝒇𝒖𝒆𝒍</m:t>
                              </m:r>
                            </m:sub>
                          </m:sSub>
                        </m:num>
                        <m:den>
                          <m:r>
                            <a:rPr lang="en-US" b="1" i="1" smtClean="0">
                              <a:solidFill>
                                <a:srgbClr val="314D89"/>
                              </a:solidFill>
                              <a:latin typeface="Cambria Math" panose="02040503050406030204" pitchFamily="18" charset="0"/>
                            </a:rPr>
                            <m:t>𝒉𝒓</m:t>
                          </m:r>
                        </m:den>
                      </m:f>
                    </m:oMath>
                  </m:oMathPara>
                </a14:m>
                <a:endParaRPr lang="en-US" b="1">
                  <a:solidFill>
                    <a:srgbClr val="314D89"/>
                  </a:solidFill>
                </a:endParaRPr>
              </a:p>
            </p:txBody>
          </p:sp>
        </mc:Choice>
        <mc:Fallback xmlns="">
          <p:sp>
            <p:nvSpPr>
              <p:cNvPr id="12" name="TextBox 11">
                <a:extLst>
                  <a:ext uri="{FF2B5EF4-FFF2-40B4-BE49-F238E27FC236}">
                    <a16:creationId xmlns:a16="http://schemas.microsoft.com/office/drawing/2014/main" id="{C7D21976-C846-7941-B57F-847A5C2E9FAF}"/>
                  </a:ext>
                </a:extLst>
              </p:cNvPr>
              <p:cNvSpPr txBox="1">
                <a:spLocks noRot="1" noChangeAspect="1" noMove="1" noResize="1" noEditPoints="1" noAdjustHandles="1" noChangeArrowheads="1" noChangeShapeType="1" noTextEdit="1"/>
              </p:cNvSpPr>
              <p:nvPr/>
            </p:nvSpPr>
            <p:spPr>
              <a:xfrm>
                <a:off x="3626503" y="1001133"/>
                <a:ext cx="1576394" cy="54957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87F1258-8F85-154A-B5B7-8EC9324D6ACF}"/>
                  </a:ext>
                </a:extLst>
              </p:cNvPr>
              <p:cNvSpPr txBox="1"/>
              <p:nvPr/>
            </p:nvSpPr>
            <p:spPr>
              <a:xfrm>
                <a:off x="6427872" y="956955"/>
                <a:ext cx="2199898" cy="598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314D89"/>
                          </a:solidFill>
                          <a:latin typeface="Cambria Math" panose="02040503050406030204" pitchFamily="18" charset="0"/>
                        </a:rPr>
                        <m:t>𝟖</m:t>
                      </m:r>
                      <m:r>
                        <a:rPr lang="en-US" b="1" i="1" smtClean="0">
                          <a:solidFill>
                            <a:srgbClr val="314D89"/>
                          </a:solidFill>
                          <a:latin typeface="Cambria Math" panose="02040503050406030204" pitchFamily="18" charset="0"/>
                        </a:rPr>
                        <m:t>.</m:t>
                      </m:r>
                      <m:r>
                        <a:rPr lang="en-US" b="1" i="1" smtClean="0">
                          <a:solidFill>
                            <a:srgbClr val="314D89"/>
                          </a:solidFill>
                          <a:latin typeface="Cambria Math" panose="02040503050406030204" pitchFamily="18" charset="0"/>
                        </a:rPr>
                        <m:t>𝟓</m:t>
                      </m:r>
                      <m:f>
                        <m:fPr>
                          <m:type m:val="skw"/>
                          <m:ctrlPr>
                            <a:rPr lang="en-US" b="1" i="1" smtClean="0">
                              <a:solidFill>
                                <a:srgbClr val="314D89"/>
                              </a:solidFill>
                              <a:latin typeface="Cambria Math" panose="02040503050406030204" pitchFamily="18" charset="0"/>
                            </a:rPr>
                          </m:ctrlPr>
                        </m:fPr>
                        <m:num>
                          <m:sSub>
                            <m:sSubPr>
                              <m:ctrlPr>
                                <a:rPr lang="en-US" b="1" i="1">
                                  <a:solidFill>
                                    <a:srgbClr val="314D89"/>
                                  </a:solidFill>
                                  <a:latin typeface="Cambria Math" panose="02040503050406030204" pitchFamily="18" charset="0"/>
                                </a:rPr>
                              </m:ctrlPr>
                            </m:sSubPr>
                            <m:e>
                              <m:r>
                                <a:rPr lang="en-US" b="1" i="1">
                                  <a:solidFill>
                                    <a:srgbClr val="314D89"/>
                                  </a:solidFill>
                                  <a:latin typeface="Cambria Math" panose="02040503050406030204" pitchFamily="18" charset="0"/>
                                </a:rPr>
                                <m:t>𝒌𝒈𝑪𝑶</m:t>
                              </m:r>
                            </m:e>
                            <m:sub>
                              <m:r>
                                <a:rPr lang="en-US" b="1" i="1">
                                  <a:solidFill>
                                    <a:srgbClr val="314D89"/>
                                  </a:solidFill>
                                  <a:latin typeface="Cambria Math" panose="02040503050406030204" pitchFamily="18" charset="0"/>
                                </a:rPr>
                                <m:t>𝟐</m:t>
                              </m:r>
                            </m:sub>
                          </m:sSub>
                        </m:num>
                        <m:den>
                          <m:sSub>
                            <m:sSubPr>
                              <m:ctrlPr>
                                <a:rPr lang="en-US" b="1" i="1">
                                  <a:solidFill>
                                    <a:srgbClr val="314D89"/>
                                  </a:solidFill>
                                  <a:latin typeface="Cambria Math" panose="02040503050406030204" pitchFamily="18" charset="0"/>
                                </a:rPr>
                              </m:ctrlPr>
                            </m:sSubPr>
                            <m:e>
                              <m:r>
                                <a:rPr lang="en-US" b="1" i="1">
                                  <a:solidFill>
                                    <a:srgbClr val="314D89"/>
                                  </a:solidFill>
                                  <a:latin typeface="Cambria Math" panose="02040503050406030204" pitchFamily="18" charset="0"/>
                                </a:rPr>
                                <m:t>𝒈𝒂𝒍</m:t>
                              </m:r>
                            </m:e>
                            <m:sub>
                              <m:r>
                                <a:rPr lang="en-US" b="1" i="1">
                                  <a:solidFill>
                                    <a:srgbClr val="314D89"/>
                                  </a:solidFill>
                                  <a:latin typeface="Cambria Math" panose="02040503050406030204" pitchFamily="18" charset="0"/>
                                </a:rPr>
                                <m:t>𝒇𝒖𝒆𝒍</m:t>
                              </m:r>
                            </m:sub>
                          </m:sSub>
                        </m:den>
                      </m:f>
                    </m:oMath>
                  </m:oMathPara>
                </a14:m>
                <a:endParaRPr lang="en-US" b="1">
                  <a:solidFill>
                    <a:srgbClr val="314D89"/>
                  </a:solidFill>
                </a:endParaRPr>
              </a:p>
            </p:txBody>
          </p:sp>
        </mc:Choice>
        <mc:Fallback xmlns="">
          <p:sp>
            <p:nvSpPr>
              <p:cNvPr id="13" name="TextBox 12">
                <a:extLst>
                  <a:ext uri="{FF2B5EF4-FFF2-40B4-BE49-F238E27FC236}">
                    <a16:creationId xmlns:a16="http://schemas.microsoft.com/office/drawing/2014/main" id="{987F1258-8F85-154A-B5B7-8EC9324D6ACF}"/>
                  </a:ext>
                </a:extLst>
              </p:cNvPr>
              <p:cNvSpPr txBox="1">
                <a:spLocks noRot="1" noChangeAspect="1" noMove="1" noResize="1" noEditPoints="1" noAdjustHandles="1" noChangeArrowheads="1" noChangeShapeType="1" noTextEdit="1"/>
              </p:cNvSpPr>
              <p:nvPr/>
            </p:nvSpPr>
            <p:spPr>
              <a:xfrm>
                <a:off x="6427872" y="956955"/>
                <a:ext cx="2199898" cy="5981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8515563-4F25-6F4D-8BF5-BE913010E7FF}"/>
                  </a:ext>
                </a:extLst>
              </p:cNvPr>
              <p:cNvSpPr txBox="1"/>
              <p:nvPr/>
            </p:nvSpPr>
            <p:spPr>
              <a:xfrm>
                <a:off x="10294269" y="1119722"/>
                <a:ext cx="14221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314D89"/>
                          </a:solidFill>
                          <a:latin typeface="Cambria Math" panose="02040503050406030204" pitchFamily="18" charset="0"/>
                        </a:rPr>
                        <m:t>𝟐𝟎𝟒</m:t>
                      </m:r>
                      <m:r>
                        <a:rPr lang="en-US" b="1" i="1" smtClean="0">
                          <a:solidFill>
                            <a:srgbClr val="314D89"/>
                          </a:solidFill>
                          <a:latin typeface="Cambria Math" panose="02040503050406030204" pitchFamily="18" charset="0"/>
                        </a:rPr>
                        <m:t> </m:t>
                      </m:r>
                      <m:sSub>
                        <m:sSubPr>
                          <m:ctrlPr>
                            <a:rPr lang="en-US" b="1" i="1">
                              <a:solidFill>
                                <a:srgbClr val="314D89"/>
                              </a:solidFill>
                              <a:latin typeface="Cambria Math" panose="02040503050406030204" pitchFamily="18" charset="0"/>
                            </a:rPr>
                          </m:ctrlPr>
                        </m:sSubPr>
                        <m:e>
                          <m:r>
                            <a:rPr lang="en-US" b="1" i="1">
                              <a:solidFill>
                                <a:srgbClr val="314D89"/>
                              </a:solidFill>
                              <a:latin typeface="Cambria Math" panose="02040503050406030204" pitchFamily="18" charset="0"/>
                            </a:rPr>
                            <m:t>𝒌𝒈𝑪𝑶</m:t>
                          </m:r>
                        </m:e>
                        <m:sub>
                          <m:r>
                            <a:rPr lang="en-US" b="1" i="1">
                              <a:solidFill>
                                <a:srgbClr val="314D89"/>
                              </a:solidFill>
                              <a:latin typeface="Cambria Math" panose="02040503050406030204" pitchFamily="18" charset="0"/>
                            </a:rPr>
                            <m:t>𝟐</m:t>
                          </m:r>
                        </m:sub>
                      </m:sSub>
                    </m:oMath>
                  </m:oMathPara>
                </a14:m>
                <a:endParaRPr lang="en-US" b="1">
                  <a:solidFill>
                    <a:srgbClr val="314D89"/>
                  </a:solidFill>
                </a:endParaRPr>
              </a:p>
            </p:txBody>
          </p:sp>
        </mc:Choice>
        <mc:Fallback xmlns="">
          <p:sp>
            <p:nvSpPr>
              <p:cNvPr id="14" name="TextBox 13">
                <a:extLst>
                  <a:ext uri="{FF2B5EF4-FFF2-40B4-BE49-F238E27FC236}">
                    <a16:creationId xmlns:a16="http://schemas.microsoft.com/office/drawing/2014/main" id="{38515563-4F25-6F4D-8BF5-BE913010E7FF}"/>
                  </a:ext>
                </a:extLst>
              </p:cNvPr>
              <p:cNvSpPr txBox="1">
                <a:spLocks noRot="1" noChangeAspect="1" noMove="1" noResize="1" noEditPoints="1" noAdjustHandles="1" noChangeArrowheads="1" noChangeShapeType="1" noTextEdit="1"/>
              </p:cNvSpPr>
              <p:nvPr/>
            </p:nvSpPr>
            <p:spPr>
              <a:xfrm>
                <a:off x="10294269" y="1119722"/>
                <a:ext cx="1422120" cy="369332"/>
              </a:xfrm>
              <a:prstGeom prst="rect">
                <a:avLst/>
              </a:prstGeom>
              <a:blipFill>
                <a:blip r:embed="rId7"/>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7B0793F-898F-0E43-A892-DF5ECD503495}"/>
                  </a:ext>
                </a:extLst>
              </p:cNvPr>
              <p:cNvSpPr txBox="1"/>
              <p:nvPr/>
            </p:nvSpPr>
            <p:spPr>
              <a:xfrm>
                <a:off x="2741050" y="1184425"/>
                <a:ext cx="4026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314D89"/>
                          </a:solidFill>
                          <a:latin typeface="Cambria Math" panose="02040503050406030204" pitchFamily="18" charset="0"/>
                          <a:ea typeface="Cambria Math" panose="02040503050406030204" pitchFamily="18" charset="0"/>
                        </a:rPr>
                        <m:t>×</m:t>
                      </m:r>
                    </m:oMath>
                  </m:oMathPara>
                </a14:m>
                <a:endParaRPr lang="en-US" b="1">
                  <a:solidFill>
                    <a:srgbClr val="314D89"/>
                  </a:solidFill>
                </a:endParaRPr>
              </a:p>
            </p:txBody>
          </p:sp>
        </mc:Choice>
        <mc:Fallback xmlns="">
          <p:sp>
            <p:nvSpPr>
              <p:cNvPr id="15" name="TextBox 14">
                <a:extLst>
                  <a:ext uri="{FF2B5EF4-FFF2-40B4-BE49-F238E27FC236}">
                    <a16:creationId xmlns:a16="http://schemas.microsoft.com/office/drawing/2014/main" id="{47B0793F-898F-0E43-A892-DF5ECD503495}"/>
                  </a:ext>
                </a:extLst>
              </p:cNvPr>
              <p:cNvSpPr txBox="1">
                <a:spLocks noRot="1" noChangeAspect="1" noMove="1" noResize="1" noEditPoints="1" noAdjustHandles="1" noChangeArrowheads="1" noChangeShapeType="1" noTextEdit="1"/>
              </p:cNvSpPr>
              <p:nvPr/>
            </p:nvSpPr>
            <p:spPr>
              <a:xfrm>
                <a:off x="2741050" y="1184425"/>
                <a:ext cx="402674"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41A122E-AA2B-A444-A2B9-697222CFACC8}"/>
                  </a:ext>
                </a:extLst>
              </p:cNvPr>
              <p:cNvSpPr txBox="1"/>
              <p:nvPr/>
            </p:nvSpPr>
            <p:spPr>
              <a:xfrm>
                <a:off x="5651101" y="1184425"/>
                <a:ext cx="4026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314D89"/>
                          </a:solidFill>
                          <a:latin typeface="Cambria Math" panose="02040503050406030204" pitchFamily="18" charset="0"/>
                          <a:ea typeface="Cambria Math" panose="02040503050406030204" pitchFamily="18" charset="0"/>
                        </a:rPr>
                        <m:t>×</m:t>
                      </m:r>
                    </m:oMath>
                  </m:oMathPara>
                </a14:m>
                <a:endParaRPr lang="en-US" b="1">
                  <a:solidFill>
                    <a:srgbClr val="314D89"/>
                  </a:solidFill>
                </a:endParaRPr>
              </a:p>
            </p:txBody>
          </p:sp>
        </mc:Choice>
        <mc:Fallback xmlns="">
          <p:sp>
            <p:nvSpPr>
              <p:cNvPr id="16" name="TextBox 15">
                <a:extLst>
                  <a:ext uri="{FF2B5EF4-FFF2-40B4-BE49-F238E27FC236}">
                    <a16:creationId xmlns:a16="http://schemas.microsoft.com/office/drawing/2014/main" id="{541A122E-AA2B-A444-A2B9-697222CFACC8}"/>
                  </a:ext>
                </a:extLst>
              </p:cNvPr>
              <p:cNvSpPr txBox="1">
                <a:spLocks noRot="1" noChangeAspect="1" noMove="1" noResize="1" noEditPoints="1" noAdjustHandles="1" noChangeArrowheads="1" noChangeShapeType="1" noTextEdit="1"/>
              </p:cNvSpPr>
              <p:nvPr/>
            </p:nvSpPr>
            <p:spPr>
              <a:xfrm>
                <a:off x="5651101" y="1184425"/>
                <a:ext cx="40267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C3A757F-901E-3646-BF33-596216C85BD5}"/>
                  </a:ext>
                </a:extLst>
              </p:cNvPr>
              <p:cNvSpPr txBox="1"/>
              <p:nvPr/>
            </p:nvSpPr>
            <p:spPr>
              <a:xfrm>
                <a:off x="8918756" y="1211099"/>
                <a:ext cx="4074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314D89"/>
                          </a:solidFill>
                          <a:latin typeface="Cambria Math" panose="02040503050406030204" pitchFamily="18" charset="0"/>
                          <a:ea typeface="Cambria Math" panose="02040503050406030204" pitchFamily="18" charset="0"/>
                        </a:rPr>
                        <m:t>≈</m:t>
                      </m:r>
                    </m:oMath>
                  </m:oMathPara>
                </a14:m>
                <a:endParaRPr lang="en-US" b="1">
                  <a:solidFill>
                    <a:srgbClr val="314D89"/>
                  </a:solidFill>
                </a:endParaRPr>
              </a:p>
            </p:txBody>
          </p:sp>
        </mc:Choice>
        <mc:Fallback xmlns="">
          <p:sp>
            <p:nvSpPr>
              <p:cNvPr id="17" name="TextBox 16">
                <a:extLst>
                  <a:ext uri="{FF2B5EF4-FFF2-40B4-BE49-F238E27FC236}">
                    <a16:creationId xmlns:a16="http://schemas.microsoft.com/office/drawing/2014/main" id="{AC3A757F-901E-3646-BF33-596216C85BD5}"/>
                  </a:ext>
                </a:extLst>
              </p:cNvPr>
              <p:cNvSpPr txBox="1">
                <a:spLocks noRot="1" noChangeAspect="1" noMove="1" noResize="1" noEditPoints="1" noAdjustHandles="1" noChangeArrowheads="1" noChangeShapeType="1" noTextEdit="1"/>
              </p:cNvSpPr>
              <p:nvPr/>
            </p:nvSpPr>
            <p:spPr>
              <a:xfrm>
                <a:off x="8918756" y="1211099"/>
                <a:ext cx="407484" cy="369332"/>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7037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1" grpId="0"/>
      <p:bldP spid="12" grpId="0"/>
      <p:bldP spid="13" grpId="0"/>
      <p:bldP spid="14" grpId="0"/>
      <p:bldP spid="15" grpId="0"/>
      <p:bldP spid="16" grpId="0"/>
      <p:bldP spid="17" grpId="0"/>
    </p:bldLst>
  </p:timing>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F993A0-D807-4031-A609-C1D541657BCE}"/>
              </a:ext>
            </a:extLst>
          </p:cNvPr>
          <p:cNvGrpSpPr/>
          <p:nvPr/>
        </p:nvGrpSpPr>
        <p:grpSpPr>
          <a:xfrm>
            <a:off x="1363133" y="366236"/>
            <a:ext cx="9465733" cy="6475107"/>
            <a:chOff x="-3175" y="570129"/>
            <a:chExt cx="9516531" cy="6355807"/>
          </a:xfrm>
        </p:grpSpPr>
        <p:pic>
          <p:nvPicPr>
            <p:cNvPr id="5" name="Picture 4" descr="Graphical user interface, application, table, Excel&#10;&#10;Description automatically generated">
              <a:extLst>
                <a:ext uri="{FF2B5EF4-FFF2-40B4-BE49-F238E27FC236}">
                  <a16:creationId xmlns:a16="http://schemas.microsoft.com/office/drawing/2014/main" id="{E803032C-429B-4C07-865E-DCFE511DA04C}"/>
                </a:ext>
              </a:extLst>
            </p:cNvPr>
            <p:cNvPicPr>
              <a:picLocks noChangeAspect="1"/>
            </p:cNvPicPr>
            <p:nvPr/>
          </p:nvPicPr>
          <p:blipFill rotWithShape="1">
            <a:blip r:embed="rId3"/>
            <a:srcRect l="51848"/>
            <a:stretch/>
          </p:blipFill>
          <p:spPr>
            <a:xfrm>
              <a:off x="47623" y="3276603"/>
              <a:ext cx="9465733" cy="3649333"/>
            </a:xfrm>
            <a:prstGeom prst="rect">
              <a:avLst/>
            </a:prstGeom>
          </p:spPr>
        </p:pic>
        <p:pic>
          <p:nvPicPr>
            <p:cNvPr id="6" name="Picture 5" descr="Graphical user interface, application, table, Excel&#10;&#10;Description automatically generated">
              <a:extLst>
                <a:ext uri="{FF2B5EF4-FFF2-40B4-BE49-F238E27FC236}">
                  <a16:creationId xmlns:a16="http://schemas.microsoft.com/office/drawing/2014/main" id="{976B435B-8485-44CC-8A42-2AC673211391}"/>
                </a:ext>
              </a:extLst>
            </p:cNvPr>
            <p:cNvPicPr>
              <a:picLocks noChangeAspect="1"/>
            </p:cNvPicPr>
            <p:nvPr/>
          </p:nvPicPr>
          <p:blipFill rotWithShape="1">
            <a:blip r:embed="rId3"/>
            <a:srcRect r="48152"/>
            <a:stretch/>
          </p:blipFill>
          <p:spPr>
            <a:xfrm>
              <a:off x="-3175" y="570129"/>
              <a:ext cx="9468908" cy="3390349"/>
            </a:xfrm>
            <a:prstGeom prst="rect">
              <a:avLst/>
            </a:prstGeom>
          </p:spPr>
        </p:pic>
      </p:grpSp>
      <p:graphicFrame>
        <p:nvGraphicFramePr>
          <p:cNvPr id="8" name="Table 15">
            <a:extLst>
              <a:ext uri="{FF2B5EF4-FFF2-40B4-BE49-F238E27FC236}">
                <a16:creationId xmlns:a16="http://schemas.microsoft.com/office/drawing/2014/main" id="{7E101D70-4BBD-4FFD-AFD0-5426301FF8BD}"/>
              </a:ext>
            </a:extLst>
          </p:cNvPr>
          <p:cNvGraphicFramePr>
            <a:graphicFrameLocks noGrp="1"/>
          </p:cNvGraphicFramePr>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rgbClr val="314D89"/>
                    </a:solidFill>
                  </a:tcPr>
                </a:tc>
                <a:tc>
                  <a:txBody>
                    <a:bodyPr/>
                    <a:lstStyle/>
                    <a:p>
                      <a:pPr algn="ctr"/>
                      <a:r>
                        <a:rPr lang="en-US" b="1">
                          <a:solidFill>
                            <a:schemeClr val="bg1"/>
                          </a:solidFill>
                        </a:rPr>
                        <a:t>EMBODIED</a:t>
                      </a:r>
                    </a:p>
                  </a:txBody>
                  <a:tcPr anchor="ctr">
                    <a:solidFill>
                      <a:srgbClr val="314D89"/>
                    </a:solidFill>
                  </a:tcPr>
                </a:tc>
                <a:tc>
                  <a:txBody>
                    <a:bodyPr/>
                    <a:lstStyle/>
                    <a:p>
                      <a:pPr algn="ctr"/>
                      <a:r>
                        <a:rPr lang="en-US" b="1">
                          <a:solidFill>
                            <a:srgbClr val="314D89"/>
                          </a:solidFill>
                        </a:rPr>
                        <a:t>ONSITE</a:t>
                      </a:r>
                    </a:p>
                  </a:txBody>
                  <a:tcPr anchor="ctr">
                    <a:solidFill>
                      <a:schemeClr val="bg1"/>
                    </a:solidFill>
                  </a:tcPr>
                </a:tc>
                <a:tc>
                  <a:txBody>
                    <a:bodyPr/>
                    <a:lstStyle/>
                    <a:p>
                      <a:pPr algn="ctr"/>
                      <a:r>
                        <a:rPr lang="en-US" b="1"/>
                        <a:t>UTILITIES</a:t>
                      </a:r>
                    </a:p>
                  </a:txBody>
                  <a:tcPr anchor="ctr">
                    <a:solidFill>
                      <a:srgbClr val="314D89"/>
                    </a:solidFill>
                  </a:tcPr>
                </a:tc>
                <a:tc>
                  <a:txBody>
                    <a:bodyPr/>
                    <a:lstStyle/>
                    <a:p>
                      <a:pPr algn="ctr"/>
                      <a:r>
                        <a:rPr lang="en-US" b="1"/>
                        <a:t>DESIGN</a:t>
                      </a:r>
                    </a:p>
                  </a:txBody>
                  <a:tcPr anchor="ctr">
                    <a:solidFill>
                      <a:srgbClr val="314D89"/>
                    </a:solidFill>
                  </a:tcPr>
                </a:tc>
                <a:tc>
                  <a:txBody>
                    <a:bodyPr/>
                    <a:lstStyle/>
                    <a:p>
                      <a:pPr algn="ctr"/>
                      <a:r>
                        <a:rPr lang="en-US" b="1"/>
                        <a:t>QUESTIONS</a:t>
                      </a:r>
                    </a:p>
                  </a:txBody>
                  <a:tcPr anchor="ctr">
                    <a:solidFill>
                      <a:srgbClr val="314D89"/>
                    </a:solidFill>
                  </a:tcPr>
                </a:tc>
                <a:extLst>
                  <a:ext uri="{0D108BD9-81ED-4DB2-BD59-A6C34878D82A}">
                    <a16:rowId xmlns:a16="http://schemas.microsoft.com/office/drawing/2014/main" val="635186885"/>
                  </a:ext>
                </a:extLst>
              </a:tr>
            </a:tbl>
          </a:graphicData>
        </a:graphic>
      </p:graphicFrame>
      <p:pic>
        <p:nvPicPr>
          <p:cNvPr id="9" name="Picture 8" descr="A picture containing text, device, screenshot&#10;&#10;Description automatically generated">
            <a:extLst>
              <a:ext uri="{FF2B5EF4-FFF2-40B4-BE49-F238E27FC236}">
                <a16:creationId xmlns:a16="http://schemas.microsoft.com/office/drawing/2014/main" id="{C5D34262-E736-4543-8765-749BF81E054D}"/>
              </a:ext>
            </a:extLst>
          </p:cNvPr>
          <p:cNvPicPr>
            <a:picLocks noChangeAspect="1"/>
          </p:cNvPicPr>
          <p:nvPr/>
        </p:nvPicPr>
        <p:blipFill>
          <a:blip r:embed="rId4"/>
          <a:stretch>
            <a:fillRect/>
          </a:stretch>
        </p:blipFill>
        <p:spPr>
          <a:xfrm>
            <a:off x="0" y="1381006"/>
            <a:ext cx="12192000" cy="4095987"/>
          </a:xfrm>
          <a:prstGeom prst="rect">
            <a:avLst/>
          </a:prstGeom>
        </p:spPr>
      </p:pic>
    </p:spTree>
    <p:extLst>
      <p:ext uri="{BB962C8B-B14F-4D97-AF65-F5344CB8AC3E}">
        <p14:creationId xmlns:p14="http://schemas.microsoft.com/office/powerpoint/2010/main" val="143974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5">
            <a:extLst>
              <a:ext uri="{FF2B5EF4-FFF2-40B4-BE49-F238E27FC236}">
                <a16:creationId xmlns:a16="http://schemas.microsoft.com/office/drawing/2014/main" id="{979CBEC8-C460-4D13-AF27-B376C20D8FF6}"/>
              </a:ext>
            </a:extLst>
          </p:cNvPr>
          <p:cNvGraphicFramePr>
            <a:graphicFrameLocks noGrp="1"/>
          </p:cNvGraphicFramePr>
          <p:nvPr>
            <p:extLst>
              <p:ext uri="{D42A27DB-BD31-4B8C-83A1-F6EECF244321}">
                <p14:modId xmlns:p14="http://schemas.microsoft.com/office/powerpoint/2010/main" val="1715624778"/>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rgbClr val="314D89"/>
                    </a:solidFill>
                  </a:tcPr>
                </a:tc>
                <a:tc>
                  <a:txBody>
                    <a:bodyPr/>
                    <a:lstStyle/>
                    <a:p>
                      <a:pPr algn="ctr"/>
                      <a:r>
                        <a:rPr lang="en-US" b="1">
                          <a:solidFill>
                            <a:schemeClr val="bg1"/>
                          </a:solidFill>
                        </a:rPr>
                        <a:t>EMBODIED</a:t>
                      </a:r>
                    </a:p>
                  </a:txBody>
                  <a:tcPr anchor="ctr">
                    <a:solidFill>
                      <a:srgbClr val="314D89"/>
                    </a:solidFill>
                  </a:tcPr>
                </a:tc>
                <a:tc>
                  <a:txBody>
                    <a:bodyPr/>
                    <a:lstStyle/>
                    <a:p>
                      <a:pPr algn="ctr"/>
                      <a:r>
                        <a:rPr lang="en-US" b="1">
                          <a:solidFill>
                            <a:srgbClr val="314D89"/>
                          </a:solidFill>
                        </a:rPr>
                        <a:t>ONSITE</a:t>
                      </a:r>
                    </a:p>
                  </a:txBody>
                  <a:tcPr anchor="ctr">
                    <a:solidFill>
                      <a:schemeClr val="bg1"/>
                    </a:solidFill>
                  </a:tcPr>
                </a:tc>
                <a:tc>
                  <a:txBody>
                    <a:bodyPr/>
                    <a:lstStyle/>
                    <a:p>
                      <a:pPr algn="ctr"/>
                      <a:r>
                        <a:rPr lang="en-US" b="1"/>
                        <a:t>UTILITIES</a:t>
                      </a:r>
                    </a:p>
                  </a:txBody>
                  <a:tcPr anchor="ctr">
                    <a:solidFill>
                      <a:srgbClr val="314D89"/>
                    </a:solidFill>
                  </a:tcPr>
                </a:tc>
                <a:tc>
                  <a:txBody>
                    <a:bodyPr/>
                    <a:lstStyle/>
                    <a:p>
                      <a:pPr algn="ctr"/>
                      <a:r>
                        <a:rPr lang="en-US" b="1"/>
                        <a:t>DESIGN</a:t>
                      </a:r>
                    </a:p>
                  </a:txBody>
                  <a:tcPr anchor="ctr">
                    <a:solidFill>
                      <a:srgbClr val="314D89"/>
                    </a:solidFill>
                  </a:tcPr>
                </a:tc>
                <a:tc>
                  <a:txBody>
                    <a:bodyPr/>
                    <a:lstStyle/>
                    <a:p>
                      <a:pPr algn="ctr"/>
                      <a:r>
                        <a:rPr lang="en-US" b="1"/>
                        <a:t>QUESTIONS</a:t>
                      </a:r>
                    </a:p>
                  </a:txBody>
                  <a:tcPr anchor="ctr">
                    <a:solidFill>
                      <a:srgbClr val="314D89"/>
                    </a:solidFill>
                  </a:tcPr>
                </a:tc>
                <a:extLst>
                  <a:ext uri="{0D108BD9-81ED-4DB2-BD59-A6C34878D82A}">
                    <a16:rowId xmlns:a16="http://schemas.microsoft.com/office/drawing/2014/main" val="635186885"/>
                  </a:ext>
                </a:extLst>
              </a:tr>
            </a:tbl>
          </a:graphicData>
        </a:graphic>
      </p:graphicFrame>
      <p:sp>
        <p:nvSpPr>
          <p:cNvPr id="5" name="Title 1">
            <a:extLst>
              <a:ext uri="{FF2B5EF4-FFF2-40B4-BE49-F238E27FC236}">
                <a16:creationId xmlns:a16="http://schemas.microsoft.com/office/drawing/2014/main" id="{8904065F-59B3-440A-92E2-B1C2DDB4FF04}"/>
              </a:ext>
            </a:extLst>
          </p:cNvPr>
          <p:cNvSpPr>
            <a:spLocks noGrp="1"/>
          </p:cNvSpPr>
          <p:nvPr>
            <p:ph type="title"/>
          </p:nvPr>
        </p:nvSpPr>
        <p:spPr>
          <a:xfrm>
            <a:off x="609600" y="366236"/>
            <a:ext cx="10972800" cy="1143000"/>
          </a:xfrm>
        </p:spPr>
        <p:txBody>
          <a:bodyPr>
            <a:normAutofit/>
          </a:bodyPr>
          <a:lstStyle/>
          <a:p>
            <a:r>
              <a:rPr lang="en-US">
                <a:solidFill>
                  <a:srgbClr val="314D89"/>
                </a:solidFill>
              </a:rPr>
              <a:t>Onsite Carbon Emissions Comparison</a:t>
            </a:r>
          </a:p>
        </p:txBody>
      </p:sp>
      <p:graphicFrame>
        <p:nvGraphicFramePr>
          <p:cNvPr id="11" name="Content Placeholder 10">
            <a:extLst>
              <a:ext uri="{FF2B5EF4-FFF2-40B4-BE49-F238E27FC236}">
                <a16:creationId xmlns:a16="http://schemas.microsoft.com/office/drawing/2014/main" id="{0BD5AF4A-0E62-4774-A296-2593EA3CB5FB}"/>
              </a:ext>
            </a:extLst>
          </p:cNvPr>
          <p:cNvGraphicFramePr>
            <a:graphicFrameLocks noGrp="1"/>
          </p:cNvGraphicFramePr>
          <p:nvPr>
            <p:ph idx="1"/>
            <p:extLst>
              <p:ext uri="{D42A27DB-BD31-4B8C-83A1-F6EECF244321}">
                <p14:modId xmlns:p14="http://schemas.microsoft.com/office/powerpoint/2010/main" val="907804241"/>
              </p:ext>
            </p:extLst>
          </p:nvPr>
        </p:nvGraphicFramePr>
        <p:xfrm>
          <a:off x="609600" y="1427018"/>
          <a:ext cx="10972800" cy="4525963"/>
        </p:xfrm>
        <a:graphic>
          <a:graphicData uri="http://schemas.openxmlformats.org/drawingml/2006/chart">
            <c:chart xmlns:c="http://schemas.openxmlformats.org/drawingml/2006/chart" xmlns:r="http://schemas.openxmlformats.org/officeDocument/2006/relationships" r:id="rId2"/>
          </a:graphicData>
        </a:graphic>
      </p:graphicFrame>
      <p:cxnSp>
        <p:nvCxnSpPr>
          <p:cNvPr id="12" name="Straight Connector 11">
            <a:extLst>
              <a:ext uri="{FF2B5EF4-FFF2-40B4-BE49-F238E27FC236}">
                <a16:creationId xmlns:a16="http://schemas.microsoft.com/office/drawing/2014/main" id="{516A3FC1-ADF4-4AA9-ABC9-371B76852450}"/>
              </a:ext>
            </a:extLst>
          </p:cNvPr>
          <p:cNvCxnSpPr>
            <a:cxnSpLocks/>
          </p:cNvCxnSpPr>
          <p:nvPr/>
        </p:nvCxnSpPr>
        <p:spPr>
          <a:xfrm>
            <a:off x="2598785" y="2020990"/>
            <a:ext cx="5522976"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243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11"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215B-88DC-4CDD-844F-6800EEE3F4C1}"/>
              </a:ext>
            </a:extLst>
          </p:cNvPr>
          <p:cNvSpPr>
            <a:spLocks noGrp="1"/>
          </p:cNvSpPr>
          <p:nvPr>
            <p:ph type="title"/>
          </p:nvPr>
        </p:nvSpPr>
        <p:spPr>
          <a:xfrm>
            <a:off x="609600" y="366236"/>
            <a:ext cx="10972800" cy="1143000"/>
          </a:xfrm>
        </p:spPr>
        <p:txBody>
          <a:bodyPr>
            <a:normAutofit/>
          </a:bodyPr>
          <a:lstStyle/>
          <a:p>
            <a:r>
              <a:rPr lang="en-US">
                <a:solidFill>
                  <a:srgbClr val="E46C0A"/>
                </a:solidFill>
              </a:rPr>
              <a:t>What are “Utilities”? </a:t>
            </a:r>
          </a:p>
        </p:txBody>
      </p:sp>
      <p:sp>
        <p:nvSpPr>
          <p:cNvPr id="26" name="Content Placeholder 2">
            <a:extLst>
              <a:ext uri="{FF2B5EF4-FFF2-40B4-BE49-F238E27FC236}">
                <a16:creationId xmlns:a16="http://schemas.microsoft.com/office/drawing/2014/main" id="{E315E8D7-AF16-804E-A0B9-2C4D840B6452}"/>
              </a:ext>
            </a:extLst>
          </p:cNvPr>
          <p:cNvSpPr>
            <a:spLocks noGrp="1"/>
          </p:cNvSpPr>
          <p:nvPr>
            <p:ph idx="1"/>
          </p:nvPr>
        </p:nvSpPr>
        <p:spPr>
          <a:xfrm>
            <a:off x="1283291" y="1707778"/>
            <a:ext cx="6126039" cy="4525963"/>
          </a:xfrm>
        </p:spPr>
        <p:txBody>
          <a:bodyPr/>
          <a:lstStyle/>
          <a:p>
            <a:r>
              <a:rPr lang="en-US">
                <a:solidFill>
                  <a:schemeClr val="tx1"/>
                </a:solidFill>
                <a:latin typeface="Arial" panose="020B0604020202020204" pitchFamily="34" charset="0"/>
                <a:cs typeface="Arial" panose="020B0604020202020204" pitchFamily="34" charset="0"/>
              </a:rPr>
              <a:t>Utilities include:</a:t>
            </a:r>
          </a:p>
          <a:p>
            <a:pPr lvl="1"/>
            <a:r>
              <a:rPr lang="en-US">
                <a:solidFill>
                  <a:schemeClr val="tx1"/>
                </a:solidFill>
                <a:latin typeface="Arial" panose="020B0604020202020204" pitchFamily="34" charset="0"/>
                <a:cs typeface="Arial" panose="020B0604020202020204" pitchFamily="34" charset="0"/>
              </a:rPr>
              <a:t>Heating </a:t>
            </a:r>
          </a:p>
          <a:p>
            <a:pPr lvl="2"/>
            <a:r>
              <a:rPr lang="en-US">
                <a:solidFill>
                  <a:schemeClr val="tx1"/>
                </a:solidFill>
                <a:latin typeface="Arial" panose="020B0604020202020204" pitchFamily="34" charset="0"/>
                <a:cs typeface="Arial" panose="020B0604020202020204" pitchFamily="34" charset="0"/>
              </a:rPr>
              <a:t>Natural Gas</a:t>
            </a:r>
          </a:p>
          <a:p>
            <a:pPr lvl="2"/>
            <a:r>
              <a:rPr lang="en-US">
                <a:solidFill>
                  <a:schemeClr val="tx1"/>
                </a:solidFill>
                <a:latin typeface="Arial" panose="020B0604020202020204" pitchFamily="34" charset="0"/>
                <a:cs typeface="Arial" panose="020B0604020202020204" pitchFamily="34" charset="0"/>
              </a:rPr>
              <a:t>Electricity</a:t>
            </a:r>
          </a:p>
          <a:p>
            <a:pPr lvl="1"/>
            <a:r>
              <a:rPr lang="en-US">
                <a:solidFill>
                  <a:schemeClr val="tx1"/>
                </a:solidFill>
                <a:latin typeface="Arial" panose="020B0604020202020204" pitchFamily="34" charset="0"/>
                <a:cs typeface="Arial" panose="020B0604020202020204" pitchFamily="34" charset="0"/>
              </a:rPr>
              <a:t>Main Appliances</a:t>
            </a:r>
          </a:p>
          <a:p>
            <a:pPr lvl="1"/>
            <a:r>
              <a:rPr lang="en-US">
                <a:solidFill>
                  <a:schemeClr val="tx1"/>
                </a:solidFill>
                <a:latin typeface="Arial" panose="020B0604020202020204" pitchFamily="34" charset="0"/>
                <a:cs typeface="Arial" panose="020B0604020202020204" pitchFamily="34" charset="0"/>
              </a:rPr>
              <a:t>Lighting</a:t>
            </a:r>
          </a:p>
          <a:p>
            <a:pPr marL="457200" lvl="1" indent="0">
              <a:buNone/>
            </a:pPr>
            <a:endParaRPr lang="en-US">
              <a:solidFill>
                <a:schemeClr val="tx1"/>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pic>
        <p:nvPicPr>
          <p:cNvPr id="6" name="Graphic 5" descr="High temperature with solid fill">
            <a:extLst>
              <a:ext uri="{FF2B5EF4-FFF2-40B4-BE49-F238E27FC236}">
                <a16:creationId xmlns:a16="http://schemas.microsoft.com/office/drawing/2014/main" id="{43273431-6A2E-4A4B-AC79-130420808F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40509" y="2514600"/>
            <a:ext cx="914400" cy="914400"/>
          </a:xfrm>
          <a:prstGeom prst="rect">
            <a:avLst/>
          </a:prstGeom>
        </p:spPr>
      </p:pic>
      <p:pic>
        <p:nvPicPr>
          <p:cNvPr id="7" name="Graphic 6" descr="High voltage with solid fill">
            <a:extLst>
              <a:ext uri="{FF2B5EF4-FFF2-40B4-BE49-F238E27FC236}">
                <a16:creationId xmlns:a16="http://schemas.microsoft.com/office/drawing/2014/main" id="{85F393B8-AFD9-4804-B641-1238AC1BE6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40508" y="3775460"/>
            <a:ext cx="914400" cy="914400"/>
          </a:xfrm>
          <a:prstGeom prst="rect">
            <a:avLst/>
          </a:prstGeom>
        </p:spPr>
      </p:pic>
      <p:sp>
        <p:nvSpPr>
          <p:cNvPr id="3" name="Right Brace 2">
            <a:extLst>
              <a:ext uri="{FF2B5EF4-FFF2-40B4-BE49-F238E27FC236}">
                <a16:creationId xmlns:a16="http://schemas.microsoft.com/office/drawing/2014/main" id="{6FF34117-0FBD-48B1-AFB1-F9623A8A8CA7}"/>
              </a:ext>
            </a:extLst>
          </p:cNvPr>
          <p:cNvSpPr/>
          <p:nvPr/>
        </p:nvSpPr>
        <p:spPr>
          <a:xfrm>
            <a:off x="5002305" y="2353236"/>
            <a:ext cx="434788" cy="1290918"/>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73FADE64-49AE-4A58-962B-5CB94AF3D6A4}"/>
              </a:ext>
            </a:extLst>
          </p:cNvPr>
          <p:cNvSpPr/>
          <p:nvPr/>
        </p:nvSpPr>
        <p:spPr>
          <a:xfrm>
            <a:off x="5002306" y="3775460"/>
            <a:ext cx="434788" cy="1038587"/>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pic>
        <p:nvPicPr>
          <p:cNvPr id="12" name="Picture 11">
            <a:extLst>
              <a:ext uri="{FF2B5EF4-FFF2-40B4-BE49-F238E27FC236}">
                <a16:creationId xmlns:a16="http://schemas.microsoft.com/office/drawing/2014/main" id="{489E2416-C9AC-42C7-AC29-6E8759236799}"/>
              </a:ext>
            </a:extLst>
          </p:cNvPr>
          <p:cNvPicPr>
            <a:picLocks noChangeAspect="1"/>
          </p:cNvPicPr>
          <p:nvPr/>
        </p:nvPicPr>
        <p:blipFill>
          <a:blip r:embed="rId8"/>
          <a:stretch>
            <a:fillRect/>
          </a:stretch>
        </p:blipFill>
        <p:spPr>
          <a:xfrm>
            <a:off x="9403731" y="347785"/>
            <a:ext cx="2253293" cy="2253293"/>
          </a:xfrm>
          <a:prstGeom prst="rect">
            <a:avLst/>
          </a:prstGeom>
        </p:spPr>
      </p:pic>
      <p:pic>
        <p:nvPicPr>
          <p:cNvPr id="13" name="Picture 12">
            <a:extLst>
              <a:ext uri="{FF2B5EF4-FFF2-40B4-BE49-F238E27FC236}">
                <a16:creationId xmlns:a16="http://schemas.microsoft.com/office/drawing/2014/main" id="{C8703C7F-5B9B-484A-AD59-39A2CF14735A}"/>
              </a:ext>
            </a:extLst>
          </p:cNvPr>
          <p:cNvPicPr>
            <a:picLocks noChangeAspect="1"/>
          </p:cNvPicPr>
          <p:nvPr/>
        </p:nvPicPr>
        <p:blipFill>
          <a:blip r:embed="rId9"/>
          <a:stretch>
            <a:fillRect/>
          </a:stretch>
        </p:blipFill>
        <p:spPr>
          <a:xfrm>
            <a:off x="7558578" y="2063221"/>
            <a:ext cx="2745006" cy="2038637"/>
          </a:xfrm>
          <a:prstGeom prst="rect">
            <a:avLst/>
          </a:prstGeom>
        </p:spPr>
      </p:pic>
      <p:pic>
        <p:nvPicPr>
          <p:cNvPr id="11" name="Picture 10">
            <a:extLst>
              <a:ext uri="{FF2B5EF4-FFF2-40B4-BE49-F238E27FC236}">
                <a16:creationId xmlns:a16="http://schemas.microsoft.com/office/drawing/2014/main" id="{FDCBEAB7-80D6-43E4-B163-57C47FD163A4}"/>
              </a:ext>
            </a:extLst>
          </p:cNvPr>
          <p:cNvPicPr>
            <a:picLocks noChangeAspect="1"/>
          </p:cNvPicPr>
          <p:nvPr/>
        </p:nvPicPr>
        <p:blipFill>
          <a:blip r:embed="rId10"/>
          <a:stretch>
            <a:fillRect/>
          </a:stretch>
        </p:blipFill>
        <p:spPr>
          <a:xfrm rot="3299706">
            <a:off x="9806399" y="3876960"/>
            <a:ext cx="1465721" cy="2339788"/>
          </a:xfrm>
          <a:prstGeom prst="rect">
            <a:avLst/>
          </a:prstGeom>
        </p:spPr>
      </p:pic>
      <p:graphicFrame>
        <p:nvGraphicFramePr>
          <p:cNvPr id="14" name="Table 15">
            <a:extLst>
              <a:ext uri="{FF2B5EF4-FFF2-40B4-BE49-F238E27FC236}">
                <a16:creationId xmlns:a16="http://schemas.microsoft.com/office/drawing/2014/main" id="{9354552E-B0A7-47A6-AB36-51ECD55ECFD1}"/>
              </a:ext>
            </a:extLst>
          </p:cNvPr>
          <p:cNvGraphicFramePr>
            <a:graphicFrameLocks noGrp="1"/>
          </p:cNvGraphicFramePr>
          <p:nvPr>
            <p:extLst>
              <p:ext uri="{D42A27DB-BD31-4B8C-83A1-F6EECF244321}">
                <p14:modId xmlns:p14="http://schemas.microsoft.com/office/powerpoint/2010/main" val="3643486481"/>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rgbClr val="E46C0A"/>
                    </a:solidFill>
                  </a:tcPr>
                </a:tc>
                <a:tc>
                  <a:txBody>
                    <a:bodyPr/>
                    <a:lstStyle/>
                    <a:p>
                      <a:pPr algn="ctr"/>
                      <a:r>
                        <a:rPr lang="en-US" b="1">
                          <a:solidFill>
                            <a:schemeClr val="bg1"/>
                          </a:solidFill>
                        </a:rPr>
                        <a:t>EMBODIED</a:t>
                      </a:r>
                    </a:p>
                  </a:txBody>
                  <a:tcPr anchor="ctr">
                    <a:solidFill>
                      <a:srgbClr val="E46C0A"/>
                    </a:solidFill>
                  </a:tcPr>
                </a:tc>
                <a:tc>
                  <a:txBody>
                    <a:bodyPr/>
                    <a:lstStyle/>
                    <a:p>
                      <a:pPr algn="ctr"/>
                      <a:r>
                        <a:rPr lang="en-US" b="1"/>
                        <a:t>ONSITE</a:t>
                      </a:r>
                    </a:p>
                  </a:txBody>
                  <a:tcPr anchor="ctr">
                    <a:solidFill>
                      <a:srgbClr val="E46C0A"/>
                    </a:solidFill>
                  </a:tcPr>
                </a:tc>
                <a:tc>
                  <a:txBody>
                    <a:bodyPr/>
                    <a:lstStyle/>
                    <a:p>
                      <a:pPr algn="ctr"/>
                      <a:r>
                        <a:rPr lang="en-US" b="1">
                          <a:solidFill>
                            <a:srgbClr val="E46C0A"/>
                          </a:solidFill>
                        </a:rPr>
                        <a:t>UTILITIES</a:t>
                      </a:r>
                    </a:p>
                  </a:txBody>
                  <a:tcPr anchor="ctr">
                    <a:solidFill>
                      <a:schemeClr val="bg1"/>
                    </a:solidFill>
                  </a:tcPr>
                </a:tc>
                <a:tc>
                  <a:txBody>
                    <a:bodyPr/>
                    <a:lstStyle/>
                    <a:p>
                      <a:pPr algn="ctr"/>
                      <a:r>
                        <a:rPr lang="en-US" b="1"/>
                        <a:t>DESIGN</a:t>
                      </a:r>
                    </a:p>
                  </a:txBody>
                  <a:tcPr anchor="ctr">
                    <a:solidFill>
                      <a:srgbClr val="E46C0A"/>
                    </a:solidFill>
                  </a:tcPr>
                </a:tc>
                <a:tc>
                  <a:txBody>
                    <a:bodyPr/>
                    <a:lstStyle/>
                    <a:p>
                      <a:pPr algn="ctr"/>
                      <a:r>
                        <a:rPr lang="en-US" b="1"/>
                        <a:t>QUESTIONS</a:t>
                      </a:r>
                    </a:p>
                  </a:txBody>
                  <a:tcPr anchor="ctr">
                    <a:solidFill>
                      <a:srgbClr val="E46C0A"/>
                    </a:solidFill>
                  </a:tcPr>
                </a:tc>
                <a:extLst>
                  <a:ext uri="{0D108BD9-81ED-4DB2-BD59-A6C34878D82A}">
                    <a16:rowId xmlns:a16="http://schemas.microsoft.com/office/drawing/2014/main" val="635186885"/>
                  </a:ext>
                </a:extLst>
              </a:tr>
            </a:tbl>
          </a:graphicData>
        </a:graphic>
      </p:graphicFrame>
    </p:spTree>
    <p:extLst>
      <p:ext uri="{BB962C8B-B14F-4D97-AF65-F5344CB8AC3E}">
        <p14:creationId xmlns:p14="http://schemas.microsoft.com/office/powerpoint/2010/main" val="211984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215B-88DC-4CDD-844F-6800EEE3F4C1}"/>
              </a:ext>
            </a:extLst>
          </p:cNvPr>
          <p:cNvSpPr>
            <a:spLocks noGrp="1"/>
          </p:cNvSpPr>
          <p:nvPr>
            <p:ph type="title"/>
          </p:nvPr>
        </p:nvSpPr>
        <p:spPr>
          <a:xfrm>
            <a:off x="609600" y="366236"/>
            <a:ext cx="10972800" cy="1143000"/>
          </a:xfrm>
        </p:spPr>
        <p:txBody>
          <a:bodyPr>
            <a:normAutofit/>
          </a:bodyPr>
          <a:lstStyle/>
          <a:p>
            <a:r>
              <a:rPr lang="en-US">
                <a:solidFill>
                  <a:srgbClr val="E46C0A"/>
                </a:solidFill>
              </a:rPr>
              <a:t>Utilities – Fundamentally Different </a:t>
            </a:r>
          </a:p>
        </p:txBody>
      </p:sp>
      <p:sp>
        <p:nvSpPr>
          <p:cNvPr id="26" name="Content Placeholder 2">
            <a:extLst>
              <a:ext uri="{FF2B5EF4-FFF2-40B4-BE49-F238E27FC236}">
                <a16:creationId xmlns:a16="http://schemas.microsoft.com/office/drawing/2014/main" id="{E315E8D7-AF16-804E-A0B9-2C4D840B6452}"/>
              </a:ext>
            </a:extLst>
          </p:cNvPr>
          <p:cNvSpPr>
            <a:spLocks noGrp="1"/>
          </p:cNvSpPr>
          <p:nvPr>
            <p:ph idx="1"/>
          </p:nvPr>
        </p:nvSpPr>
        <p:spPr>
          <a:xfrm>
            <a:off x="1202609" y="1667438"/>
            <a:ext cx="7322827" cy="2299446"/>
          </a:xfrm>
        </p:spPr>
        <p:txBody>
          <a:bodyPr/>
          <a:lstStyle/>
          <a:p>
            <a:r>
              <a:rPr lang="en-US">
                <a:solidFill>
                  <a:schemeClr val="tx1"/>
                </a:solidFill>
                <a:latin typeface="Arial" panose="020B0604020202020204" pitchFamily="34" charset="0"/>
                <a:cs typeface="Arial" panose="020B0604020202020204" pitchFamily="34" charset="0"/>
              </a:rPr>
              <a:t>Embodied &amp; Onsite: One-time </a:t>
            </a:r>
          </a:p>
          <a:p>
            <a:r>
              <a:rPr lang="en-US">
                <a:solidFill>
                  <a:schemeClr val="tx1"/>
                </a:solidFill>
                <a:latin typeface="Arial" panose="020B0604020202020204" pitchFamily="34" charset="0"/>
                <a:cs typeface="Arial" panose="020B0604020202020204" pitchFamily="34" charset="0"/>
              </a:rPr>
              <a:t>Utilities</a:t>
            </a:r>
          </a:p>
          <a:p>
            <a:pPr lvl="1"/>
            <a:r>
              <a:rPr lang="en-US">
                <a:solidFill>
                  <a:schemeClr val="tx1"/>
                </a:solidFill>
                <a:latin typeface="Arial" panose="020B0604020202020204" pitchFamily="34" charset="0"/>
                <a:cs typeface="Arial" panose="020B0604020202020204" pitchFamily="34" charset="0"/>
              </a:rPr>
              <a:t>Reoccurring annually</a:t>
            </a:r>
          </a:p>
          <a:p>
            <a:pPr lvl="1"/>
            <a:r>
              <a:rPr lang="en-US">
                <a:solidFill>
                  <a:schemeClr val="tx1"/>
                </a:solidFill>
                <a:latin typeface="Arial" panose="020B0604020202020204" pitchFamily="34" charset="0"/>
                <a:cs typeface="Arial" panose="020B0604020202020204" pitchFamily="34" charset="0"/>
              </a:rPr>
              <a:t>25-year period</a:t>
            </a:r>
          </a:p>
          <a:p>
            <a:endParaRPr lang="en-US">
              <a:solidFill>
                <a:schemeClr val="tx1"/>
              </a:solidFill>
              <a:latin typeface="Arial" panose="020B0604020202020204" pitchFamily="34" charset="0"/>
              <a:cs typeface="Arial" panose="020B0604020202020204" pitchFamily="34" charset="0"/>
            </a:endParaRPr>
          </a:p>
          <a:p>
            <a:pPr marL="457200" lvl="1" indent="0">
              <a:buNone/>
            </a:pPr>
            <a:endParaRPr lang="en-US">
              <a:solidFill>
                <a:schemeClr val="tx1"/>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graphicFrame>
        <p:nvGraphicFramePr>
          <p:cNvPr id="5" name="Table 15">
            <a:extLst>
              <a:ext uri="{FF2B5EF4-FFF2-40B4-BE49-F238E27FC236}">
                <a16:creationId xmlns:a16="http://schemas.microsoft.com/office/drawing/2014/main" id="{A6031EAD-A458-4DEE-9DBF-FD9F90A3F702}"/>
              </a:ext>
            </a:extLst>
          </p:cNvPr>
          <p:cNvGraphicFramePr>
            <a:graphicFrameLocks noGrp="1"/>
          </p:cNvGraphicFramePr>
          <p:nvPr>
            <p:extLst>
              <p:ext uri="{D42A27DB-BD31-4B8C-83A1-F6EECF244321}">
                <p14:modId xmlns:p14="http://schemas.microsoft.com/office/powerpoint/2010/main" val="1591603382"/>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rgbClr val="E46C0A"/>
                    </a:solidFill>
                  </a:tcPr>
                </a:tc>
                <a:tc>
                  <a:txBody>
                    <a:bodyPr/>
                    <a:lstStyle/>
                    <a:p>
                      <a:pPr algn="ctr"/>
                      <a:r>
                        <a:rPr lang="en-US" b="1">
                          <a:solidFill>
                            <a:schemeClr val="bg1"/>
                          </a:solidFill>
                        </a:rPr>
                        <a:t>EMBODIED</a:t>
                      </a:r>
                    </a:p>
                  </a:txBody>
                  <a:tcPr anchor="ctr">
                    <a:solidFill>
                      <a:srgbClr val="E46C0A"/>
                    </a:solidFill>
                  </a:tcPr>
                </a:tc>
                <a:tc>
                  <a:txBody>
                    <a:bodyPr/>
                    <a:lstStyle/>
                    <a:p>
                      <a:pPr algn="ctr"/>
                      <a:r>
                        <a:rPr lang="en-US" b="1"/>
                        <a:t>ONSITE</a:t>
                      </a:r>
                    </a:p>
                  </a:txBody>
                  <a:tcPr anchor="ctr">
                    <a:solidFill>
                      <a:srgbClr val="E46C0A"/>
                    </a:solidFill>
                  </a:tcPr>
                </a:tc>
                <a:tc>
                  <a:txBody>
                    <a:bodyPr/>
                    <a:lstStyle/>
                    <a:p>
                      <a:pPr algn="ctr"/>
                      <a:r>
                        <a:rPr lang="en-US" b="1">
                          <a:solidFill>
                            <a:srgbClr val="E46C0A"/>
                          </a:solidFill>
                        </a:rPr>
                        <a:t>UTILITIES</a:t>
                      </a:r>
                    </a:p>
                  </a:txBody>
                  <a:tcPr anchor="ctr">
                    <a:solidFill>
                      <a:schemeClr val="bg1"/>
                    </a:solidFill>
                  </a:tcPr>
                </a:tc>
                <a:tc>
                  <a:txBody>
                    <a:bodyPr/>
                    <a:lstStyle/>
                    <a:p>
                      <a:pPr algn="ctr"/>
                      <a:r>
                        <a:rPr lang="en-US" b="1"/>
                        <a:t>DESIGN</a:t>
                      </a:r>
                    </a:p>
                  </a:txBody>
                  <a:tcPr anchor="ctr">
                    <a:solidFill>
                      <a:srgbClr val="E46C0A"/>
                    </a:solidFill>
                  </a:tcPr>
                </a:tc>
                <a:tc>
                  <a:txBody>
                    <a:bodyPr/>
                    <a:lstStyle/>
                    <a:p>
                      <a:pPr algn="ctr"/>
                      <a:r>
                        <a:rPr lang="en-US" b="1"/>
                        <a:t>QUESTIONS</a:t>
                      </a:r>
                    </a:p>
                  </a:txBody>
                  <a:tcPr anchor="ctr">
                    <a:solidFill>
                      <a:srgbClr val="E46C0A"/>
                    </a:solidFill>
                  </a:tcPr>
                </a:tc>
                <a:extLst>
                  <a:ext uri="{0D108BD9-81ED-4DB2-BD59-A6C34878D82A}">
                    <a16:rowId xmlns:a16="http://schemas.microsoft.com/office/drawing/2014/main" val="635186885"/>
                  </a:ext>
                </a:extLst>
              </a:tr>
            </a:tbl>
          </a:graphicData>
        </a:graphic>
      </p:graphicFrame>
    </p:spTree>
    <p:extLst>
      <p:ext uri="{BB962C8B-B14F-4D97-AF65-F5344CB8AC3E}">
        <p14:creationId xmlns:p14="http://schemas.microsoft.com/office/powerpoint/2010/main" val="350726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92F564-2B98-4327-B00A-BAF6ACF87511}"/>
              </a:ext>
            </a:extLst>
          </p:cNvPr>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EB9A105-D973-824B-ABC0-DAD5E7D9E15F}"/>
              </a:ext>
            </a:extLst>
          </p:cNvPr>
          <p:cNvGrpSpPr/>
          <p:nvPr/>
        </p:nvGrpSpPr>
        <p:grpSpPr>
          <a:xfrm>
            <a:off x="773686" y="714145"/>
            <a:ext cx="10644628" cy="6019165"/>
            <a:chOff x="1107168" y="628048"/>
            <a:chExt cx="9027432" cy="5104697"/>
          </a:xfrm>
        </p:grpSpPr>
        <p:pic>
          <p:nvPicPr>
            <p:cNvPr id="6152" name="Picture 8" descr="Global Greenhouse Gas Emissions Data | US EPA">
              <a:extLst>
                <a:ext uri="{FF2B5EF4-FFF2-40B4-BE49-F238E27FC236}">
                  <a16:creationId xmlns:a16="http://schemas.microsoft.com/office/drawing/2014/main" id="{2B1FF66B-B1A5-4D35-9628-3F08B5EFF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239" y="628048"/>
              <a:ext cx="4769361" cy="51046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0C7F478-760E-C543-8F98-6C4F213DC56D}"/>
                </a:ext>
              </a:extLst>
            </p:cNvPr>
            <p:cNvGrpSpPr/>
            <p:nvPr/>
          </p:nvGrpSpPr>
          <p:grpSpPr>
            <a:xfrm>
              <a:off x="1107168" y="628048"/>
              <a:ext cx="3854482" cy="5104391"/>
              <a:chOff x="2501900" y="1775530"/>
              <a:chExt cx="3755112" cy="5081994"/>
            </a:xfrm>
          </p:grpSpPr>
          <p:pic>
            <p:nvPicPr>
              <p:cNvPr id="6146" name="Picture 2" descr="2021 United Nations Climate Change Conference - Wikipedia">
                <a:extLst>
                  <a:ext uri="{FF2B5EF4-FFF2-40B4-BE49-F238E27FC236}">
                    <a16:creationId xmlns:a16="http://schemas.microsoft.com/office/drawing/2014/main" id="{4C607F38-E44A-4AB7-9E1B-20FE96772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1900" y="4416702"/>
                <a:ext cx="3755112" cy="2440822"/>
              </a:xfrm>
              <a:prstGeom prst="rect">
                <a:avLst/>
              </a:prstGeom>
              <a:ln>
                <a:noFill/>
              </a:ln>
              <a:effectLst>
                <a:outerShdw blurRad="292100" dist="139700" dir="2700000" algn="tl" rotWithShape="0">
                  <a:srgbClr val="333333">
                    <a:alpha val="65000"/>
                  </a:srgbClr>
                </a:outerShdw>
              </a:effectLst>
            </p:spPr>
          </p:pic>
          <p:pic>
            <p:nvPicPr>
              <p:cNvPr id="6154" name="Picture 10" descr="Climate change: Last decade confirmed as warmest on record - BBC News">
                <a:extLst>
                  <a:ext uri="{FF2B5EF4-FFF2-40B4-BE49-F238E27FC236}">
                    <a16:creationId xmlns:a16="http://schemas.microsoft.com/office/drawing/2014/main" id="{9788F3D6-E2F0-4977-AE60-E7F48746E3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1900" y="1775530"/>
                <a:ext cx="3755112" cy="2641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graphicFrame>
        <p:nvGraphicFramePr>
          <p:cNvPr id="11" name="Table 15">
            <a:extLst>
              <a:ext uri="{FF2B5EF4-FFF2-40B4-BE49-F238E27FC236}">
                <a16:creationId xmlns:a16="http://schemas.microsoft.com/office/drawing/2014/main" id="{EE360D6F-C26E-48C3-A7B3-B568E31A2E5D}"/>
              </a:ext>
            </a:extLst>
          </p:cNvPr>
          <p:cNvGraphicFramePr>
            <a:graphicFrameLocks noGrp="1"/>
          </p:cNvGraphicFramePr>
          <p:nvPr>
            <p:extLst>
              <p:ext uri="{D42A27DB-BD31-4B8C-83A1-F6EECF244321}">
                <p14:modId xmlns:p14="http://schemas.microsoft.com/office/powerpoint/2010/main" val="72955607"/>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600" b="1" dirty="0">
                          <a:solidFill>
                            <a:srgbClr val="9F0000"/>
                          </a:solidFill>
                        </a:rPr>
                        <a:t>OVERVIEW</a:t>
                      </a:r>
                      <a:endParaRPr lang="en-US" sz="1600" b="1" dirty="0">
                        <a:solidFill>
                          <a:srgbClr val="9F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b="1">
                          <a:solidFill>
                            <a:schemeClr val="bg1"/>
                          </a:solidFill>
                        </a:rPr>
                        <a:t>EMBODIED</a:t>
                      </a:r>
                    </a:p>
                  </a:txBody>
                  <a:tcPr anchor="ctr">
                    <a:solidFill>
                      <a:srgbClr val="9F0000"/>
                    </a:solidFill>
                  </a:tcPr>
                </a:tc>
                <a:tc>
                  <a:txBody>
                    <a:bodyPr/>
                    <a:lstStyle/>
                    <a:p>
                      <a:pPr algn="ctr"/>
                      <a:r>
                        <a:rPr lang="en-US" b="1">
                          <a:solidFill>
                            <a:schemeClr val="bg1"/>
                          </a:solidFill>
                        </a:rPr>
                        <a:t>ONSITE</a:t>
                      </a:r>
                    </a:p>
                  </a:txBody>
                  <a:tcPr anchor="ctr">
                    <a:solidFill>
                      <a:srgbClr val="9F0000"/>
                    </a:solidFill>
                  </a:tcPr>
                </a:tc>
                <a:tc>
                  <a:txBody>
                    <a:bodyPr/>
                    <a:lstStyle/>
                    <a:p>
                      <a:pPr algn="ctr"/>
                      <a:r>
                        <a:rPr lang="en-US" b="1">
                          <a:solidFill>
                            <a:schemeClr val="bg1"/>
                          </a:solidFill>
                        </a:rPr>
                        <a:t>UTILITIES</a:t>
                      </a:r>
                    </a:p>
                  </a:txBody>
                  <a:tcPr anchor="ctr">
                    <a:solidFill>
                      <a:srgbClr val="9F0000"/>
                    </a:solidFill>
                  </a:tcPr>
                </a:tc>
                <a:tc>
                  <a:txBody>
                    <a:bodyPr/>
                    <a:lstStyle/>
                    <a:p>
                      <a:pPr algn="ctr"/>
                      <a:r>
                        <a:rPr lang="en-US" b="1">
                          <a:solidFill>
                            <a:schemeClr val="bg1"/>
                          </a:solidFill>
                        </a:rPr>
                        <a:t>DESIGN</a:t>
                      </a:r>
                    </a:p>
                  </a:txBody>
                  <a:tcPr anchor="ctr">
                    <a:solidFill>
                      <a:srgbClr val="9F0000"/>
                    </a:solidFill>
                  </a:tcPr>
                </a:tc>
                <a:tc>
                  <a:txBody>
                    <a:bodyPr/>
                    <a:lstStyle/>
                    <a:p>
                      <a:pPr algn="ctr"/>
                      <a:r>
                        <a:rPr lang="en-US" b="1" dirty="0">
                          <a:solidFill>
                            <a:schemeClr val="bg1"/>
                          </a:solidFill>
                        </a:rPr>
                        <a:t>QUESTIONS</a:t>
                      </a:r>
                    </a:p>
                  </a:txBody>
                  <a:tcPr anchor="ctr">
                    <a:solidFill>
                      <a:srgbClr val="9F0000"/>
                    </a:solidFill>
                  </a:tcPr>
                </a:tc>
                <a:extLst>
                  <a:ext uri="{0D108BD9-81ED-4DB2-BD59-A6C34878D82A}">
                    <a16:rowId xmlns:a16="http://schemas.microsoft.com/office/drawing/2014/main" val="635186885"/>
                  </a:ext>
                </a:extLst>
              </a:tr>
            </a:tbl>
          </a:graphicData>
        </a:graphic>
      </p:graphicFrame>
    </p:spTree>
    <p:extLst>
      <p:ext uri="{BB962C8B-B14F-4D97-AF65-F5344CB8AC3E}">
        <p14:creationId xmlns:p14="http://schemas.microsoft.com/office/powerpoint/2010/main" val="3470177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03067FBB-EADF-47E0-869F-A4D0DB06CB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43" r="10905"/>
          <a:stretch/>
        </p:blipFill>
        <p:spPr bwMode="auto">
          <a:xfrm>
            <a:off x="1876261" y="2214880"/>
            <a:ext cx="1452432" cy="12141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A8215B-88DC-4CDD-844F-6800EEE3F4C1}"/>
              </a:ext>
            </a:extLst>
          </p:cNvPr>
          <p:cNvSpPr>
            <a:spLocks noGrp="1"/>
          </p:cNvSpPr>
          <p:nvPr>
            <p:ph type="title"/>
          </p:nvPr>
        </p:nvSpPr>
        <p:spPr>
          <a:xfrm>
            <a:off x="609599" y="274638"/>
            <a:ext cx="6528211" cy="1143000"/>
          </a:xfrm>
        </p:spPr>
        <p:txBody>
          <a:bodyPr>
            <a:normAutofit/>
          </a:bodyPr>
          <a:lstStyle/>
          <a:p>
            <a:r>
              <a:rPr lang="en-US">
                <a:solidFill>
                  <a:srgbClr val="E46C0A"/>
                </a:solidFill>
              </a:rPr>
              <a:t>Heating Analysis Procedure</a:t>
            </a:r>
          </a:p>
        </p:txBody>
      </p:sp>
      <p:pic>
        <p:nvPicPr>
          <p:cNvPr id="31" name="Content Placeholder 4">
            <a:extLst>
              <a:ext uri="{FF2B5EF4-FFF2-40B4-BE49-F238E27FC236}">
                <a16:creationId xmlns:a16="http://schemas.microsoft.com/office/drawing/2014/main" id="{F839742D-DE00-48E4-8881-8514434F3ED2}"/>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backgroundRemoval t="10000" b="90000" l="10000" r="90000">
                        <a14:foregroundMark x1="33693" y1="15072" x2="36285" y2="13158"/>
                        <a14:foregroundMark x1="88121" y1="83254" x2="87689" y2="71770"/>
                      </a14:backgroundRemoval>
                    </a14:imgEffect>
                  </a14:imgLayer>
                </a14:imgProps>
              </a:ext>
            </a:extLst>
          </a:blip>
          <a:stretch>
            <a:fillRect/>
          </a:stretch>
        </p:blipFill>
        <p:spPr>
          <a:xfrm>
            <a:off x="4085856" y="3742276"/>
            <a:ext cx="1879456" cy="1696787"/>
          </a:xfrm>
        </p:spPr>
      </p:pic>
      <p:pic>
        <p:nvPicPr>
          <p:cNvPr id="32" name="Picture 31">
            <a:extLst>
              <a:ext uri="{FF2B5EF4-FFF2-40B4-BE49-F238E27FC236}">
                <a16:creationId xmlns:a16="http://schemas.microsoft.com/office/drawing/2014/main" id="{45EF877E-A09D-4D79-98A3-0CD9326FBB7D}"/>
              </a:ext>
            </a:extLst>
          </p:cNvPr>
          <p:cNvPicPr>
            <a:picLocks noChangeAspect="1"/>
          </p:cNvPicPr>
          <p:nvPr/>
        </p:nvPicPr>
        <p:blipFill rotWithShape="1">
          <a:blip r:embed="rId6"/>
          <a:srcRect l="23045" r="11870"/>
          <a:stretch/>
        </p:blipFill>
        <p:spPr>
          <a:xfrm>
            <a:off x="958397" y="1602843"/>
            <a:ext cx="1457947" cy="1176030"/>
          </a:xfrm>
          <a:prstGeom prst="rect">
            <a:avLst/>
          </a:prstGeom>
          <a:ln>
            <a:noFill/>
          </a:ln>
          <a:effectLst>
            <a:softEdge rad="112500"/>
          </a:effectLst>
        </p:spPr>
      </p:pic>
      <p:sp>
        <p:nvSpPr>
          <p:cNvPr id="33" name="TextBox 32">
            <a:extLst>
              <a:ext uri="{FF2B5EF4-FFF2-40B4-BE49-F238E27FC236}">
                <a16:creationId xmlns:a16="http://schemas.microsoft.com/office/drawing/2014/main" id="{9807EEB8-FFCB-4522-94AE-3F597216661E}"/>
              </a:ext>
            </a:extLst>
          </p:cNvPr>
          <p:cNvSpPr txBox="1"/>
          <p:nvPr/>
        </p:nvSpPr>
        <p:spPr>
          <a:xfrm rot="16200000">
            <a:off x="-554021" y="2366353"/>
            <a:ext cx="1927130" cy="400110"/>
          </a:xfrm>
          <a:prstGeom prst="rect">
            <a:avLst/>
          </a:prstGeom>
          <a:noFill/>
        </p:spPr>
        <p:txBody>
          <a:bodyPr wrap="square" rtlCol="0">
            <a:spAutoFit/>
          </a:bodyPr>
          <a:lstStyle/>
          <a:p>
            <a:pPr algn="ctr"/>
            <a:r>
              <a:rPr lang="en-US" sz="2000" b="1">
                <a:solidFill>
                  <a:srgbClr val="E16B09"/>
                </a:solidFill>
                <a:latin typeface="Arial" panose="020B0604020202020204" pitchFamily="34" charset="0"/>
                <a:cs typeface="Arial" panose="020B0604020202020204" pitchFamily="34" charset="0"/>
              </a:rPr>
              <a:t>Base Case</a:t>
            </a:r>
          </a:p>
        </p:txBody>
      </p:sp>
      <p:graphicFrame>
        <p:nvGraphicFramePr>
          <p:cNvPr id="17" name="Table 15">
            <a:extLst>
              <a:ext uri="{FF2B5EF4-FFF2-40B4-BE49-F238E27FC236}">
                <a16:creationId xmlns:a16="http://schemas.microsoft.com/office/drawing/2014/main" id="{1C672CAF-BAF4-4601-BA50-7904F2582B75}"/>
              </a:ext>
            </a:extLst>
          </p:cNvPr>
          <p:cNvGraphicFramePr>
            <a:graphicFrameLocks noGrp="1"/>
          </p:cNvGraphicFramePr>
          <p:nvPr>
            <p:extLst>
              <p:ext uri="{D42A27DB-BD31-4B8C-83A1-F6EECF244321}">
                <p14:modId xmlns:p14="http://schemas.microsoft.com/office/powerpoint/2010/main" val="3254992944"/>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rgbClr val="E46C0A"/>
                    </a:solidFill>
                  </a:tcPr>
                </a:tc>
                <a:tc>
                  <a:txBody>
                    <a:bodyPr/>
                    <a:lstStyle/>
                    <a:p>
                      <a:pPr algn="ctr"/>
                      <a:r>
                        <a:rPr lang="en-US" b="1">
                          <a:solidFill>
                            <a:schemeClr val="bg1"/>
                          </a:solidFill>
                        </a:rPr>
                        <a:t>EMBODIED</a:t>
                      </a:r>
                    </a:p>
                  </a:txBody>
                  <a:tcPr anchor="ctr">
                    <a:solidFill>
                      <a:srgbClr val="E46C0A"/>
                    </a:solidFill>
                  </a:tcPr>
                </a:tc>
                <a:tc>
                  <a:txBody>
                    <a:bodyPr/>
                    <a:lstStyle/>
                    <a:p>
                      <a:pPr algn="ctr"/>
                      <a:r>
                        <a:rPr lang="en-US" b="1"/>
                        <a:t>ONSITE</a:t>
                      </a:r>
                    </a:p>
                  </a:txBody>
                  <a:tcPr anchor="ctr">
                    <a:solidFill>
                      <a:srgbClr val="E46C0A"/>
                    </a:solidFill>
                  </a:tcPr>
                </a:tc>
                <a:tc>
                  <a:txBody>
                    <a:bodyPr/>
                    <a:lstStyle/>
                    <a:p>
                      <a:pPr algn="ctr"/>
                      <a:r>
                        <a:rPr lang="en-US" b="1">
                          <a:solidFill>
                            <a:srgbClr val="E46C0A"/>
                          </a:solidFill>
                        </a:rPr>
                        <a:t>UTILITIES</a:t>
                      </a:r>
                    </a:p>
                  </a:txBody>
                  <a:tcPr anchor="ctr">
                    <a:solidFill>
                      <a:schemeClr val="bg1"/>
                    </a:solidFill>
                  </a:tcPr>
                </a:tc>
                <a:tc>
                  <a:txBody>
                    <a:bodyPr/>
                    <a:lstStyle/>
                    <a:p>
                      <a:pPr algn="ctr"/>
                      <a:r>
                        <a:rPr lang="en-US" b="1"/>
                        <a:t>DESIGN</a:t>
                      </a:r>
                    </a:p>
                  </a:txBody>
                  <a:tcPr anchor="ctr">
                    <a:solidFill>
                      <a:srgbClr val="E46C0A"/>
                    </a:solidFill>
                  </a:tcPr>
                </a:tc>
                <a:tc>
                  <a:txBody>
                    <a:bodyPr/>
                    <a:lstStyle/>
                    <a:p>
                      <a:pPr algn="ctr"/>
                      <a:r>
                        <a:rPr lang="en-US" b="1"/>
                        <a:t>QUESTIONS</a:t>
                      </a:r>
                    </a:p>
                  </a:txBody>
                  <a:tcPr anchor="ctr">
                    <a:solidFill>
                      <a:srgbClr val="E46C0A"/>
                    </a:solidFill>
                  </a:tcPr>
                </a:tc>
                <a:extLst>
                  <a:ext uri="{0D108BD9-81ED-4DB2-BD59-A6C34878D82A}">
                    <a16:rowId xmlns:a16="http://schemas.microsoft.com/office/drawing/2014/main" val="635186885"/>
                  </a:ext>
                </a:extLst>
              </a:tr>
            </a:tbl>
          </a:graphicData>
        </a:graphic>
      </p:graphicFrame>
      <p:sp>
        <p:nvSpPr>
          <p:cNvPr id="18" name="TextBox 17">
            <a:extLst>
              <a:ext uri="{FF2B5EF4-FFF2-40B4-BE49-F238E27FC236}">
                <a16:creationId xmlns:a16="http://schemas.microsoft.com/office/drawing/2014/main" id="{C92DC968-2067-4E75-9FEA-C8E0B35CAAD1}"/>
              </a:ext>
            </a:extLst>
          </p:cNvPr>
          <p:cNvSpPr txBox="1"/>
          <p:nvPr/>
        </p:nvSpPr>
        <p:spPr>
          <a:xfrm rot="16200000">
            <a:off x="-498354" y="4389083"/>
            <a:ext cx="1927130" cy="707886"/>
          </a:xfrm>
          <a:prstGeom prst="rect">
            <a:avLst/>
          </a:prstGeom>
          <a:noFill/>
        </p:spPr>
        <p:txBody>
          <a:bodyPr wrap="square" rtlCol="0">
            <a:spAutoFit/>
          </a:bodyPr>
          <a:lstStyle/>
          <a:p>
            <a:pPr algn="ctr"/>
            <a:r>
              <a:rPr lang="en-US" sz="2000" b="1">
                <a:solidFill>
                  <a:srgbClr val="E16B09"/>
                </a:solidFill>
                <a:latin typeface="Arial" panose="020B0604020202020204" pitchFamily="34" charset="0"/>
                <a:cs typeface="Arial" panose="020B0604020202020204" pitchFamily="34" charset="0"/>
              </a:rPr>
              <a:t>Low-Carbon Build</a:t>
            </a:r>
          </a:p>
        </p:txBody>
      </p:sp>
      <p:pic>
        <p:nvPicPr>
          <p:cNvPr id="3" name="Picture 2">
            <a:extLst>
              <a:ext uri="{FF2B5EF4-FFF2-40B4-BE49-F238E27FC236}">
                <a16:creationId xmlns:a16="http://schemas.microsoft.com/office/drawing/2014/main" id="{E525E8E5-1359-4037-A162-F31932F3E3BC}"/>
              </a:ext>
            </a:extLst>
          </p:cNvPr>
          <p:cNvPicPr>
            <a:picLocks noChangeAspect="1"/>
          </p:cNvPicPr>
          <p:nvPr/>
        </p:nvPicPr>
        <p:blipFill>
          <a:blip r:embed="rId7"/>
          <a:stretch>
            <a:fillRect/>
          </a:stretch>
        </p:blipFill>
        <p:spPr>
          <a:xfrm>
            <a:off x="4334247" y="1645542"/>
            <a:ext cx="1382673" cy="1587758"/>
          </a:xfrm>
          <a:prstGeom prst="rect">
            <a:avLst/>
          </a:prstGeom>
          <a:ln>
            <a:noFill/>
          </a:ln>
          <a:effectLst>
            <a:softEdge rad="112500"/>
          </a:effectLst>
        </p:spPr>
      </p:pic>
      <p:pic>
        <p:nvPicPr>
          <p:cNvPr id="5" name="Graphic 4" descr="Fire with solid fill">
            <a:extLst>
              <a:ext uri="{FF2B5EF4-FFF2-40B4-BE49-F238E27FC236}">
                <a16:creationId xmlns:a16="http://schemas.microsoft.com/office/drawing/2014/main" id="{368B0EC8-107C-4255-8FF6-63F9D82004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00485" y="1932808"/>
            <a:ext cx="914400" cy="914400"/>
          </a:xfrm>
          <a:prstGeom prst="rect">
            <a:avLst/>
          </a:prstGeom>
        </p:spPr>
      </p:pic>
      <p:pic>
        <p:nvPicPr>
          <p:cNvPr id="21" name="Graphic 20" descr="Fire with solid fill">
            <a:extLst>
              <a:ext uri="{FF2B5EF4-FFF2-40B4-BE49-F238E27FC236}">
                <a16:creationId xmlns:a16="http://schemas.microsoft.com/office/drawing/2014/main" id="{0D43F311-E8A2-4793-8B57-C23D5FD690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22254" y="4133471"/>
            <a:ext cx="914400" cy="914400"/>
          </a:xfrm>
          <a:prstGeom prst="rect">
            <a:avLst/>
          </a:prstGeom>
        </p:spPr>
      </p:pic>
      <p:pic>
        <p:nvPicPr>
          <p:cNvPr id="6" name="Picture 5">
            <a:extLst>
              <a:ext uri="{FF2B5EF4-FFF2-40B4-BE49-F238E27FC236}">
                <a16:creationId xmlns:a16="http://schemas.microsoft.com/office/drawing/2014/main" id="{73596758-5319-4C81-BA70-30AD6EB26F74}"/>
              </a:ext>
            </a:extLst>
          </p:cNvPr>
          <p:cNvPicPr>
            <a:picLocks noChangeAspect="1"/>
          </p:cNvPicPr>
          <p:nvPr/>
        </p:nvPicPr>
        <p:blipFill rotWithShape="1">
          <a:blip r:embed="rId10"/>
          <a:srcRect r="31383"/>
          <a:stretch/>
        </p:blipFill>
        <p:spPr>
          <a:xfrm>
            <a:off x="1284327" y="3896119"/>
            <a:ext cx="1879456" cy="1490818"/>
          </a:xfrm>
          <a:prstGeom prst="rect">
            <a:avLst/>
          </a:prstGeom>
          <a:ln>
            <a:noFill/>
          </a:ln>
          <a:effectLst>
            <a:softEdge rad="112500"/>
          </a:effectLst>
        </p:spPr>
      </p:pic>
      <p:pic>
        <p:nvPicPr>
          <p:cNvPr id="9" name="Graphic 8" descr="Home with solid fill">
            <a:extLst>
              <a:ext uri="{FF2B5EF4-FFF2-40B4-BE49-F238E27FC236}">
                <a16:creationId xmlns:a16="http://schemas.microsoft.com/office/drawing/2014/main" id="{1FE1BF0F-A708-46BD-AF58-A0F78A16D13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76558" y="1804126"/>
            <a:ext cx="1104900" cy="1104900"/>
          </a:xfrm>
          <a:prstGeom prst="rect">
            <a:avLst/>
          </a:prstGeom>
        </p:spPr>
      </p:pic>
      <p:pic>
        <p:nvPicPr>
          <p:cNvPr id="35" name="Graphic 34" descr="Home with solid fill">
            <a:extLst>
              <a:ext uri="{FF2B5EF4-FFF2-40B4-BE49-F238E27FC236}">
                <a16:creationId xmlns:a16="http://schemas.microsoft.com/office/drawing/2014/main" id="{9E3E7F63-A04F-4E1B-864A-DA7A63463C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76558" y="4038221"/>
            <a:ext cx="1104900" cy="1104900"/>
          </a:xfrm>
          <a:prstGeom prst="rect">
            <a:avLst/>
          </a:prstGeom>
        </p:spPr>
      </p:pic>
      <p:pic>
        <p:nvPicPr>
          <p:cNvPr id="11" name="Graphic 10" descr="Hill scene with solid fill">
            <a:extLst>
              <a:ext uri="{FF2B5EF4-FFF2-40B4-BE49-F238E27FC236}">
                <a16:creationId xmlns:a16="http://schemas.microsoft.com/office/drawing/2014/main" id="{DEC2762A-A09B-4EDF-811E-9B3D625AE3C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98628" y="1804126"/>
            <a:ext cx="1104899" cy="1104899"/>
          </a:xfrm>
          <a:prstGeom prst="rect">
            <a:avLst/>
          </a:prstGeom>
        </p:spPr>
      </p:pic>
      <p:pic>
        <p:nvPicPr>
          <p:cNvPr id="36" name="Graphic 35" descr="Hill scene with solid fill">
            <a:extLst>
              <a:ext uri="{FF2B5EF4-FFF2-40B4-BE49-F238E27FC236}">
                <a16:creationId xmlns:a16="http://schemas.microsoft.com/office/drawing/2014/main" id="{B6EE7C5E-400C-433A-B6EE-13F322BEA58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98627" y="4038221"/>
            <a:ext cx="1104899" cy="1104899"/>
          </a:xfrm>
          <a:prstGeom prst="rect">
            <a:avLst/>
          </a:prstGeom>
        </p:spPr>
      </p:pic>
      <p:cxnSp>
        <p:nvCxnSpPr>
          <p:cNvPr id="13" name="Connector: Curved 12">
            <a:extLst>
              <a:ext uri="{FF2B5EF4-FFF2-40B4-BE49-F238E27FC236}">
                <a16:creationId xmlns:a16="http://schemas.microsoft.com/office/drawing/2014/main" id="{3C18525C-37F1-4AFE-A0EA-A23AE939DA23}"/>
              </a:ext>
            </a:extLst>
          </p:cNvPr>
          <p:cNvCxnSpPr>
            <a:cxnSpLocks/>
          </p:cNvCxnSpPr>
          <p:nvPr/>
        </p:nvCxnSpPr>
        <p:spPr>
          <a:xfrm>
            <a:off x="2061894" y="5236875"/>
            <a:ext cx="1353304" cy="796357"/>
          </a:xfrm>
          <a:prstGeom prst="curvedConnector3">
            <a:avLst/>
          </a:prstGeom>
          <a:ln>
            <a:solidFill>
              <a:schemeClr val="tx1">
                <a:lumMod val="65000"/>
                <a:lumOff val="35000"/>
              </a:schemeClr>
            </a:solidFill>
            <a:tailEnd type="triangle"/>
          </a:ln>
        </p:spPr>
        <p:style>
          <a:lnRef idx="2">
            <a:schemeClr val="dk1"/>
          </a:lnRef>
          <a:fillRef idx="0">
            <a:schemeClr val="dk1"/>
          </a:fillRef>
          <a:effectRef idx="1">
            <a:schemeClr val="dk1"/>
          </a:effectRef>
          <a:fontRef idx="minor">
            <a:schemeClr val="tx1"/>
          </a:fontRef>
        </p:style>
      </p:cxnSp>
      <p:cxnSp>
        <p:nvCxnSpPr>
          <p:cNvPr id="37" name="Connector: Curved 36">
            <a:extLst>
              <a:ext uri="{FF2B5EF4-FFF2-40B4-BE49-F238E27FC236}">
                <a16:creationId xmlns:a16="http://schemas.microsoft.com/office/drawing/2014/main" id="{DC7C39C3-8B80-4595-B06D-485F60C12ADD}"/>
              </a:ext>
            </a:extLst>
          </p:cNvPr>
          <p:cNvCxnSpPr>
            <a:cxnSpLocks/>
          </p:cNvCxnSpPr>
          <p:nvPr/>
        </p:nvCxnSpPr>
        <p:spPr>
          <a:xfrm flipV="1">
            <a:off x="2355710" y="1527107"/>
            <a:ext cx="1180936" cy="728293"/>
          </a:xfrm>
          <a:prstGeom prst="curvedConnector3">
            <a:avLst/>
          </a:prstGeom>
          <a:ln>
            <a:solidFill>
              <a:schemeClr val="tx1">
                <a:lumMod val="65000"/>
                <a:lumOff val="35000"/>
              </a:schemeClr>
            </a:solidFill>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4F234FB-0589-4AE7-AE4F-F75187AC2B23}"/>
                  </a:ext>
                </a:extLst>
              </p:cNvPr>
              <p:cNvSpPr txBox="1"/>
              <p:nvPr/>
            </p:nvSpPr>
            <p:spPr>
              <a:xfrm>
                <a:off x="3355881" y="1302643"/>
                <a:ext cx="101934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m:rPr>
                              <m:sty m:val="p"/>
                            </m:rPr>
                            <a:rPr lang="en-US" sz="2400" b="0" i="0" smtClean="0">
                              <a:solidFill>
                                <a:schemeClr val="tx1"/>
                              </a:solidFill>
                              <a:latin typeface="Cambria Math" panose="02040503050406030204" pitchFamily="18" charset="0"/>
                            </a:rPr>
                            <m:t>CO</m:t>
                          </m:r>
                        </m:e>
                        <m:sub>
                          <m:r>
                            <a:rPr lang="en-US" sz="2400" b="0" i="0" smtClean="0">
                              <a:solidFill>
                                <a:schemeClr val="tx1"/>
                              </a:solidFill>
                              <a:latin typeface="Cambria Math" panose="02040503050406030204" pitchFamily="18" charset="0"/>
                            </a:rPr>
                            <m:t>2</m:t>
                          </m:r>
                        </m:sub>
                      </m:sSub>
                    </m:oMath>
                  </m:oMathPara>
                </a14:m>
                <a:endParaRPr lang="en-US" sz="2400"/>
              </a:p>
            </p:txBody>
          </p:sp>
        </mc:Choice>
        <mc:Fallback xmlns="">
          <p:sp>
            <p:nvSpPr>
              <p:cNvPr id="38" name="TextBox 37">
                <a:extLst>
                  <a:ext uri="{FF2B5EF4-FFF2-40B4-BE49-F238E27FC236}">
                    <a16:creationId xmlns:a16="http://schemas.microsoft.com/office/drawing/2014/main" id="{C4F234FB-0589-4AE7-AE4F-F75187AC2B23}"/>
                  </a:ext>
                </a:extLst>
              </p:cNvPr>
              <p:cNvSpPr txBox="1">
                <a:spLocks noRot="1" noChangeAspect="1" noMove="1" noResize="1" noEditPoints="1" noAdjustHandles="1" noChangeArrowheads="1" noChangeShapeType="1" noTextEdit="1"/>
              </p:cNvSpPr>
              <p:nvPr/>
            </p:nvSpPr>
            <p:spPr>
              <a:xfrm>
                <a:off x="3355881" y="1302643"/>
                <a:ext cx="1019340" cy="461665"/>
              </a:xfrm>
              <a:prstGeom prst="rect">
                <a:avLst/>
              </a:prstGeom>
              <a:blipFill>
                <a:blip r:embed="rId15"/>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735CF40-D581-43D6-B21E-49C124977767}"/>
                  </a:ext>
                </a:extLst>
              </p:cNvPr>
              <p:cNvSpPr txBox="1"/>
              <p:nvPr/>
            </p:nvSpPr>
            <p:spPr>
              <a:xfrm>
                <a:off x="3224454" y="5802400"/>
                <a:ext cx="101934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m:rPr>
                              <m:sty m:val="p"/>
                            </m:rPr>
                            <a:rPr lang="en-US" sz="2400" b="0" i="0" smtClean="0">
                              <a:solidFill>
                                <a:schemeClr val="tx1"/>
                              </a:solidFill>
                              <a:latin typeface="Cambria Math" panose="02040503050406030204" pitchFamily="18" charset="0"/>
                            </a:rPr>
                            <m:t>CO</m:t>
                          </m:r>
                        </m:e>
                        <m:sub>
                          <m:r>
                            <a:rPr lang="en-US" sz="2400" b="0" i="0" smtClean="0">
                              <a:solidFill>
                                <a:schemeClr val="tx1"/>
                              </a:solidFill>
                              <a:latin typeface="Cambria Math" panose="02040503050406030204" pitchFamily="18" charset="0"/>
                            </a:rPr>
                            <m:t>2</m:t>
                          </m:r>
                        </m:sub>
                      </m:sSub>
                    </m:oMath>
                  </m:oMathPara>
                </a14:m>
                <a:endParaRPr lang="en-US"/>
              </a:p>
            </p:txBody>
          </p:sp>
        </mc:Choice>
        <mc:Fallback xmlns="">
          <p:sp>
            <p:nvSpPr>
              <p:cNvPr id="39" name="TextBox 38">
                <a:extLst>
                  <a:ext uri="{FF2B5EF4-FFF2-40B4-BE49-F238E27FC236}">
                    <a16:creationId xmlns:a16="http://schemas.microsoft.com/office/drawing/2014/main" id="{D735CF40-D581-43D6-B21E-49C124977767}"/>
                  </a:ext>
                </a:extLst>
              </p:cNvPr>
              <p:cNvSpPr txBox="1">
                <a:spLocks noRot="1" noChangeAspect="1" noMove="1" noResize="1" noEditPoints="1" noAdjustHandles="1" noChangeArrowheads="1" noChangeShapeType="1" noTextEdit="1"/>
              </p:cNvSpPr>
              <p:nvPr/>
            </p:nvSpPr>
            <p:spPr>
              <a:xfrm>
                <a:off x="3224454" y="5802400"/>
                <a:ext cx="1019340" cy="461665"/>
              </a:xfrm>
              <a:prstGeom prst="rect">
                <a:avLst/>
              </a:prstGeom>
              <a:blipFill>
                <a:blip r:embed="rId15"/>
                <a:stretch>
                  <a:fillRect/>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D44E1D28-4778-4F0F-847F-7DD299AC4B31}"/>
              </a:ext>
            </a:extLst>
          </p:cNvPr>
          <p:cNvCxnSpPr/>
          <p:nvPr/>
        </p:nvCxnSpPr>
        <p:spPr>
          <a:xfrm>
            <a:off x="3469627" y="2439421"/>
            <a:ext cx="701171" cy="0"/>
          </a:xfrm>
          <a:prstGeom prst="straightConnector1">
            <a:avLst/>
          </a:prstGeom>
          <a:ln w="38100">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C91D1112-565E-4288-BAB1-57BD8894D4A5}"/>
              </a:ext>
            </a:extLst>
          </p:cNvPr>
          <p:cNvCxnSpPr/>
          <p:nvPr/>
        </p:nvCxnSpPr>
        <p:spPr>
          <a:xfrm>
            <a:off x="3377708" y="4641528"/>
            <a:ext cx="701171" cy="0"/>
          </a:xfrm>
          <a:prstGeom prst="straightConnector1">
            <a:avLst/>
          </a:prstGeom>
          <a:ln w="38100">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D4CE770C-980D-4189-A7A4-C908CE7EB35C}"/>
              </a:ext>
            </a:extLst>
          </p:cNvPr>
          <p:cNvCxnSpPr/>
          <p:nvPr/>
        </p:nvCxnSpPr>
        <p:spPr>
          <a:xfrm>
            <a:off x="5855767" y="2499293"/>
            <a:ext cx="701171" cy="0"/>
          </a:xfrm>
          <a:prstGeom prst="straightConnector1">
            <a:avLst/>
          </a:prstGeom>
          <a:ln w="38100">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71ECD390-7716-4B10-9715-B02C550AA7BF}"/>
              </a:ext>
            </a:extLst>
          </p:cNvPr>
          <p:cNvCxnSpPr/>
          <p:nvPr/>
        </p:nvCxnSpPr>
        <p:spPr>
          <a:xfrm>
            <a:off x="5903194" y="4679628"/>
            <a:ext cx="701171" cy="0"/>
          </a:xfrm>
          <a:prstGeom prst="straightConnector1">
            <a:avLst/>
          </a:prstGeom>
          <a:ln w="38100">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D48BCE7F-ADC1-437A-A5A5-81075E64764C}"/>
              </a:ext>
            </a:extLst>
          </p:cNvPr>
          <p:cNvCxnSpPr/>
          <p:nvPr/>
        </p:nvCxnSpPr>
        <p:spPr>
          <a:xfrm>
            <a:off x="7553939" y="2499293"/>
            <a:ext cx="701171" cy="0"/>
          </a:xfrm>
          <a:prstGeom prst="straightConnector1">
            <a:avLst/>
          </a:prstGeom>
          <a:ln w="38100">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BB6819C1-5C01-447A-86B1-A0B006ECF273}"/>
              </a:ext>
            </a:extLst>
          </p:cNvPr>
          <p:cNvCxnSpPr/>
          <p:nvPr/>
        </p:nvCxnSpPr>
        <p:spPr>
          <a:xfrm>
            <a:off x="7590480" y="4679628"/>
            <a:ext cx="701171" cy="0"/>
          </a:xfrm>
          <a:prstGeom prst="straightConnector1">
            <a:avLst/>
          </a:prstGeom>
          <a:ln w="38100">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7888A15F-6A71-425A-84FA-807FD6A64700}"/>
              </a:ext>
            </a:extLst>
          </p:cNvPr>
          <p:cNvCxnSpPr/>
          <p:nvPr/>
        </p:nvCxnSpPr>
        <p:spPr>
          <a:xfrm>
            <a:off x="9600453" y="2499293"/>
            <a:ext cx="701171" cy="0"/>
          </a:xfrm>
          <a:prstGeom prst="straightConnector1">
            <a:avLst/>
          </a:prstGeom>
          <a:ln w="38100">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ECCB553E-742B-4AFC-9195-924C6DBADD39}"/>
              </a:ext>
            </a:extLst>
          </p:cNvPr>
          <p:cNvCxnSpPr/>
          <p:nvPr/>
        </p:nvCxnSpPr>
        <p:spPr>
          <a:xfrm>
            <a:off x="9636994" y="4679628"/>
            <a:ext cx="701171" cy="0"/>
          </a:xfrm>
          <a:prstGeom prst="straightConnector1">
            <a:avLst/>
          </a:prstGeom>
          <a:ln w="38100">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33B861BB-6B21-4B92-9F1E-5C0538AA4E9E}"/>
              </a:ext>
            </a:extLst>
          </p:cNvPr>
          <p:cNvSpPr txBox="1"/>
          <p:nvPr/>
        </p:nvSpPr>
        <p:spPr>
          <a:xfrm>
            <a:off x="9231702" y="3168883"/>
            <a:ext cx="1398814" cy="646331"/>
          </a:xfrm>
          <a:prstGeom prst="rect">
            <a:avLst/>
          </a:prstGeom>
          <a:noFill/>
        </p:spPr>
        <p:txBody>
          <a:bodyPr wrap="square" rtlCol="0">
            <a:spAutoFit/>
          </a:bodyPr>
          <a:lstStyle/>
          <a:p>
            <a:pPr algn="ctr"/>
            <a:r>
              <a:rPr lang="en-US" b="1">
                <a:solidFill>
                  <a:srgbClr val="FF0000"/>
                </a:solidFill>
                <a:latin typeface="Arial" panose="020B0604020202020204" pitchFamily="34" charset="0"/>
                <a:cs typeface="Arial" panose="020B0604020202020204" pitchFamily="34" charset="0"/>
              </a:rPr>
              <a:t>Heat </a:t>
            </a:r>
          </a:p>
          <a:p>
            <a:pPr algn="ctr"/>
            <a:r>
              <a:rPr lang="en-US" b="1">
                <a:solidFill>
                  <a:srgbClr val="FF0000"/>
                </a:solidFill>
                <a:latin typeface="Arial" panose="020B0604020202020204" pitchFamily="34" charset="0"/>
                <a:cs typeface="Arial" panose="020B0604020202020204" pitchFamily="34" charset="0"/>
              </a:rPr>
              <a:t>“Leak”</a:t>
            </a:r>
          </a:p>
        </p:txBody>
      </p:sp>
      <p:sp>
        <p:nvSpPr>
          <p:cNvPr id="47" name="Oval 46">
            <a:extLst>
              <a:ext uri="{FF2B5EF4-FFF2-40B4-BE49-F238E27FC236}">
                <a16:creationId xmlns:a16="http://schemas.microsoft.com/office/drawing/2014/main" id="{73B2293D-7254-405C-B958-5DFDFABA04E8}"/>
              </a:ext>
            </a:extLst>
          </p:cNvPr>
          <p:cNvSpPr/>
          <p:nvPr/>
        </p:nvSpPr>
        <p:spPr>
          <a:xfrm>
            <a:off x="9286131" y="1715526"/>
            <a:ext cx="1289956" cy="36288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81AFE200-3680-476C-ACD8-585BA192CBE3}"/>
              </a:ext>
            </a:extLst>
          </p:cNvPr>
          <p:cNvSpPr/>
          <p:nvPr/>
        </p:nvSpPr>
        <p:spPr>
          <a:xfrm>
            <a:off x="914400" y="1447307"/>
            <a:ext cx="2500798" cy="4165332"/>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5E054F30-F3CF-4259-A838-59A631BDBE43}"/>
              </a:ext>
            </a:extLst>
          </p:cNvPr>
          <p:cNvSpPr txBox="1"/>
          <p:nvPr/>
        </p:nvSpPr>
        <p:spPr>
          <a:xfrm>
            <a:off x="819154" y="5618093"/>
            <a:ext cx="1738758" cy="923330"/>
          </a:xfrm>
          <a:prstGeom prst="rect">
            <a:avLst/>
          </a:prstGeom>
          <a:noFill/>
        </p:spPr>
        <p:txBody>
          <a:bodyPr wrap="square" rtlCol="0">
            <a:spAutoFit/>
          </a:bodyPr>
          <a:lstStyle/>
          <a:p>
            <a:pPr algn="ctr"/>
            <a:r>
              <a:rPr lang="en-US" b="1">
                <a:solidFill>
                  <a:srgbClr val="FF0000"/>
                </a:solidFill>
                <a:latin typeface="Arial" panose="020B0604020202020204" pitchFamily="34" charset="0"/>
                <a:cs typeface="Arial" panose="020B0604020202020204" pitchFamily="34" charset="0"/>
              </a:rPr>
              <a:t>Quantity of Natural Gas or kWh</a:t>
            </a:r>
          </a:p>
        </p:txBody>
      </p:sp>
    </p:spTree>
    <p:extLst>
      <p:ext uri="{BB962C8B-B14F-4D97-AF65-F5344CB8AC3E}">
        <p14:creationId xmlns:p14="http://schemas.microsoft.com/office/powerpoint/2010/main" val="148830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par>
                                <p:cTn id="53" presetID="10"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0" presetClass="entr" presetSubtype="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par>
                                <p:cTn id="59" presetID="10" presetClass="entr" presetSubtype="0"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par>
                                <p:cTn id="67" presetID="10"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500"/>
                                        <p:tgtEl>
                                          <p:spTgt spid="46"/>
                                        </p:tgtEl>
                                      </p:cBhvr>
                                    </p:animEffect>
                                  </p:childTnLst>
                                </p:cTn>
                              </p:par>
                              <p:par>
                                <p:cTn id="70" presetID="10" presetClass="entr" presetSubtype="0" fill="hold"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par>
                                <p:cTn id="73" presetID="10" presetClass="entr" presetSubtype="0" fill="hold"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500"/>
                                        <p:tgtEl>
                                          <p:spTgt spid="1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fade">
                                      <p:cBhvr>
                                        <p:cTn id="83" dur="500"/>
                                        <p:tgtEl>
                                          <p:spTgt spid="4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fade">
                                      <p:cBhvr>
                                        <p:cTn id="88" dur="500"/>
                                        <p:tgtEl>
                                          <p:spTgt spid="5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500"/>
                                        <p:tgtEl>
                                          <p:spTgt spid="4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fade">
                                      <p:cBhvr>
                                        <p:cTn id="99" dur="500"/>
                                        <p:tgtEl>
                                          <p:spTgt spid="39"/>
                                        </p:tgtEl>
                                      </p:cBhvr>
                                    </p:animEffect>
                                  </p:childTnLst>
                                </p:cTn>
                              </p:par>
                              <p:par>
                                <p:cTn id="100" presetID="10" presetClass="entr" presetSubtype="0" fill="hold" nodeType="with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fade">
                                      <p:cBhvr>
                                        <p:cTn id="102" dur="500"/>
                                        <p:tgtEl>
                                          <p:spTgt spid="3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23" grpId="0"/>
      <p:bldP spid="47" grpId="0" animBg="1"/>
      <p:bldP spid="49" grpId="0" animBg="1"/>
      <p:bldP spid="5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215B-88DC-4CDD-844F-6800EEE3F4C1}"/>
              </a:ext>
            </a:extLst>
          </p:cNvPr>
          <p:cNvSpPr>
            <a:spLocks noGrp="1"/>
          </p:cNvSpPr>
          <p:nvPr>
            <p:ph type="title"/>
          </p:nvPr>
        </p:nvSpPr>
        <p:spPr/>
        <p:txBody>
          <a:bodyPr>
            <a:normAutofit/>
          </a:bodyPr>
          <a:lstStyle/>
          <a:p>
            <a:r>
              <a:rPr lang="en-US" sz="3200">
                <a:solidFill>
                  <a:srgbClr val="E46C0A"/>
                </a:solidFill>
              </a:rPr>
              <a:t>Thermal Resistance Model – “Leak”</a:t>
            </a:r>
          </a:p>
        </p:txBody>
      </p:sp>
      <p:pic>
        <p:nvPicPr>
          <p:cNvPr id="1026" name="Picture 2" descr="244,333 Grass Dirt Stock Photos, Pictures &amp;amp; Royalty-Free Images - iStock">
            <a:extLst>
              <a:ext uri="{FF2B5EF4-FFF2-40B4-BE49-F238E27FC236}">
                <a16:creationId xmlns:a16="http://schemas.microsoft.com/office/drawing/2014/main" id="{52D1D516-03CC-453D-ACB9-3AC5F0A04AC8}"/>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35331"/>
          <a:stretch/>
        </p:blipFill>
        <p:spPr bwMode="auto">
          <a:xfrm>
            <a:off x="1118159" y="1491034"/>
            <a:ext cx="2850358" cy="450749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7D34E82-F3BC-4ADE-85E4-979DDD8EB190}"/>
              </a:ext>
            </a:extLst>
          </p:cNvPr>
          <p:cNvGrpSpPr/>
          <p:nvPr/>
        </p:nvGrpSpPr>
        <p:grpSpPr>
          <a:xfrm>
            <a:off x="7206343" y="947058"/>
            <a:ext cx="3891815" cy="4849562"/>
            <a:chOff x="1574157" y="1143327"/>
            <a:chExt cx="3865944" cy="4735239"/>
          </a:xfrm>
        </p:grpSpPr>
        <p:sp>
          <p:nvSpPr>
            <p:cNvPr id="8" name="Rectangle 7">
              <a:extLst>
                <a:ext uri="{FF2B5EF4-FFF2-40B4-BE49-F238E27FC236}">
                  <a16:creationId xmlns:a16="http://schemas.microsoft.com/office/drawing/2014/main" id="{96D89663-FF71-4055-AD15-93AE5886BCEA}"/>
                </a:ext>
              </a:extLst>
            </p:cNvPr>
            <p:cNvSpPr/>
            <p:nvPr/>
          </p:nvSpPr>
          <p:spPr>
            <a:xfrm>
              <a:off x="1574157" y="1143327"/>
              <a:ext cx="3865944" cy="473523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A27AD2B-650D-4282-B3F4-D446777F125B}"/>
                </a:ext>
              </a:extLst>
            </p:cNvPr>
            <p:cNvPicPr>
              <a:picLocks noChangeAspect="1"/>
            </p:cNvPicPr>
            <p:nvPr/>
          </p:nvPicPr>
          <p:blipFill>
            <a:blip r:embed="rId4"/>
            <a:stretch>
              <a:fillRect/>
            </a:stretch>
          </p:blipFill>
          <p:spPr>
            <a:xfrm>
              <a:off x="1685553" y="1404937"/>
              <a:ext cx="3657600" cy="4048125"/>
            </a:xfrm>
            <a:prstGeom prst="rect">
              <a:avLst/>
            </a:prstGeom>
          </p:spPr>
        </p:pic>
        <p:sp>
          <p:nvSpPr>
            <p:cNvPr id="25" name="TextBox 24">
              <a:extLst>
                <a:ext uri="{FF2B5EF4-FFF2-40B4-BE49-F238E27FC236}">
                  <a16:creationId xmlns:a16="http://schemas.microsoft.com/office/drawing/2014/main" id="{08F32F65-DDEA-4378-AF45-54CE3014D482}"/>
                </a:ext>
              </a:extLst>
            </p:cNvPr>
            <p:cNvSpPr txBox="1"/>
            <p:nvPr/>
          </p:nvSpPr>
          <p:spPr>
            <a:xfrm>
              <a:off x="2849172" y="1143327"/>
              <a:ext cx="1330362" cy="523220"/>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Roof</a:t>
              </a:r>
            </a:p>
          </p:txBody>
        </p:sp>
        <p:sp>
          <p:nvSpPr>
            <p:cNvPr id="29" name="TextBox 28">
              <a:extLst>
                <a:ext uri="{FF2B5EF4-FFF2-40B4-BE49-F238E27FC236}">
                  <a16:creationId xmlns:a16="http://schemas.microsoft.com/office/drawing/2014/main" id="{5C31E2AF-B8BF-493C-9BA5-D2428A09D4E9}"/>
                </a:ext>
              </a:extLst>
            </p:cNvPr>
            <p:cNvSpPr txBox="1"/>
            <p:nvPr/>
          </p:nvSpPr>
          <p:spPr>
            <a:xfrm>
              <a:off x="2849172" y="1921081"/>
              <a:ext cx="1330362" cy="523220"/>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Walls</a:t>
              </a:r>
            </a:p>
          </p:txBody>
        </p:sp>
        <p:sp>
          <p:nvSpPr>
            <p:cNvPr id="30" name="TextBox 29">
              <a:extLst>
                <a:ext uri="{FF2B5EF4-FFF2-40B4-BE49-F238E27FC236}">
                  <a16:creationId xmlns:a16="http://schemas.microsoft.com/office/drawing/2014/main" id="{03A889E6-474E-4B38-9172-758FFD4F01EE}"/>
                </a:ext>
              </a:extLst>
            </p:cNvPr>
            <p:cNvSpPr txBox="1"/>
            <p:nvPr/>
          </p:nvSpPr>
          <p:spPr>
            <a:xfrm>
              <a:off x="2613770" y="2723620"/>
              <a:ext cx="1801165" cy="523220"/>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Windows</a:t>
              </a:r>
            </a:p>
          </p:txBody>
        </p:sp>
        <p:sp>
          <p:nvSpPr>
            <p:cNvPr id="31" name="TextBox 30">
              <a:extLst>
                <a:ext uri="{FF2B5EF4-FFF2-40B4-BE49-F238E27FC236}">
                  <a16:creationId xmlns:a16="http://schemas.microsoft.com/office/drawing/2014/main" id="{2298626F-AD76-40A1-BEA0-E3820CCCD1FD}"/>
                </a:ext>
              </a:extLst>
            </p:cNvPr>
            <p:cNvSpPr txBox="1"/>
            <p:nvPr/>
          </p:nvSpPr>
          <p:spPr>
            <a:xfrm>
              <a:off x="1916797" y="3565121"/>
              <a:ext cx="1801165" cy="523220"/>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Basement</a:t>
              </a:r>
            </a:p>
          </p:txBody>
        </p:sp>
        <p:sp>
          <p:nvSpPr>
            <p:cNvPr id="32" name="TextBox 31">
              <a:extLst>
                <a:ext uri="{FF2B5EF4-FFF2-40B4-BE49-F238E27FC236}">
                  <a16:creationId xmlns:a16="http://schemas.microsoft.com/office/drawing/2014/main" id="{E6A55DB9-C354-4103-8430-0960782E7971}"/>
                </a:ext>
              </a:extLst>
            </p:cNvPr>
            <p:cNvSpPr txBox="1"/>
            <p:nvPr/>
          </p:nvSpPr>
          <p:spPr>
            <a:xfrm>
              <a:off x="3717962" y="3526159"/>
              <a:ext cx="1330362" cy="523220"/>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Soil</a:t>
              </a:r>
            </a:p>
          </p:txBody>
        </p:sp>
        <p:sp>
          <p:nvSpPr>
            <p:cNvPr id="34" name="TextBox 33">
              <a:extLst>
                <a:ext uri="{FF2B5EF4-FFF2-40B4-BE49-F238E27FC236}">
                  <a16:creationId xmlns:a16="http://schemas.microsoft.com/office/drawing/2014/main" id="{4B3878E7-D767-4BE9-8A47-3BA8F18DE39B}"/>
                </a:ext>
              </a:extLst>
            </p:cNvPr>
            <p:cNvSpPr txBox="1"/>
            <p:nvPr/>
          </p:nvSpPr>
          <p:spPr>
            <a:xfrm>
              <a:off x="2849172" y="5355346"/>
              <a:ext cx="1330362" cy="523220"/>
            </a:xfrm>
            <a:prstGeom prst="rect">
              <a:avLst/>
            </a:prstGeom>
            <a:noFill/>
          </p:spPr>
          <p:txBody>
            <a:bodyPr wrap="square" rtlCol="0">
              <a:spAutoFit/>
            </a:bodyPr>
            <a:lstStyle/>
            <a:p>
              <a:pPr algn="ctr"/>
              <a:r>
                <a:rPr lang="el-GR" sz="2800">
                  <a:latin typeface="Arial" panose="020B0604020202020204" pitchFamily="34" charset="0"/>
                  <a:cs typeface="Arial" panose="020B0604020202020204" pitchFamily="34" charset="0"/>
                </a:rPr>
                <a:t>Δ</a:t>
              </a:r>
              <a:r>
                <a:rPr lang="en-US" sz="2800">
                  <a:latin typeface="Arial" panose="020B0604020202020204" pitchFamily="34" charset="0"/>
                  <a:cs typeface="Arial" panose="020B0604020202020204" pitchFamily="34" charset="0"/>
                </a:rPr>
                <a:t>T</a:t>
              </a:r>
            </a:p>
          </p:txBody>
        </p:sp>
      </p:grpSp>
      <p:sp>
        <p:nvSpPr>
          <p:cNvPr id="38" name="TextBox 37">
            <a:extLst>
              <a:ext uri="{FF2B5EF4-FFF2-40B4-BE49-F238E27FC236}">
                <a16:creationId xmlns:a16="http://schemas.microsoft.com/office/drawing/2014/main" id="{35AC57B7-6AD0-4411-9469-77D7BB82F04A}"/>
              </a:ext>
            </a:extLst>
          </p:cNvPr>
          <p:cNvSpPr txBox="1"/>
          <p:nvPr/>
        </p:nvSpPr>
        <p:spPr>
          <a:xfrm>
            <a:off x="1263001" y="2043488"/>
            <a:ext cx="2290011" cy="1323439"/>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Outside</a:t>
            </a:r>
          </a:p>
          <a:p>
            <a:pPr algn="ctr"/>
            <a:r>
              <a:rPr lang="en-US" sz="2000">
                <a:latin typeface="Arial" panose="020B0604020202020204" pitchFamily="34" charset="0"/>
                <a:cs typeface="Arial" panose="020B0604020202020204" pitchFamily="34" charset="0"/>
              </a:rPr>
              <a:t>Air</a:t>
            </a:r>
          </a:p>
          <a:p>
            <a:pPr algn="ctr"/>
            <a:r>
              <a:rPr lang="en-US" sz="2000">
                <a:latin typeface="Arial" panose="020B0604020202020204" pitchFamily="34" charset="0"/>
                <a:cs typeface="Arial" panose="020B0604020202020204" pitchFamily="34" charset="0"/>
              </a:rPr>
              <a:t>Temperature </a:t>
            </a:r>
          </a:p>
          <a:p>
            <a:pPr algn="ctr"/>
            <a:endParaRPr lang="en-US" sz="2000">
              <a:latin typeface="Arial" panose="020B0604020202020204" pitchFamily="34" charset="0"/>
              <a:cs typeface="Arial" panose="020B0604020202020204" pitchFamily="34" charset="0"/>
            </a:endParaRPr>
          </a:p>
        </p:txBody>
      </p:sp>
      <p:sp>
        <p:nvSpPr>
          <p:cNvPr id="40" name="Arrow: Right 39">
            <a:extLst>
              <a:ext uri="{FF2B5EF4-FFF2-40B4-BE49-F238E27FC236}">
                <a16:creationId xmlns:a16="http://schemas.microsoft.com/office/drawing/2014/main" id="{82EF0FA1-847C-4EAC-B519-3B6D69F0CAB7}"/>
              </a:ext>
            </a:extLst>
          </p:cNvPr>
          <p:cNvSpPr/>
          <p:nvPr/>
        </p:nvSpPr>
        <p:spPr>
          <a:xfrm>
            <a:off x="5718419" y="3185358"/>
            <a:ext cx="1057446" cy="880482"/>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BB36DD09-E4DF-4B9C-B459-191B9AF5671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02" b="96058" l="26360" r="91632">
                        <a14:foregroundMark x1="21339" y1="16598" x2="82845" y2="5809"/>
                        <a14:foregroundMark x1="82845" y1="5809" x2="82845" y2="5809"/>
                        <a14:foregroundMark x1="82008" y1="6017" x2="84937" y2="6432"/>
                        <a14:foregroundMark x1="40586" y1="50000" x2="83264" y2="49170"/>
                        <a14:foregroundMark x1="39749" y1="53942" x2="84100" y2="53112"/>
                        <a14:foregroundMark x1="43933" y1="53942" x2="44770" y2="80705"/>
                        <a14:foregroundMark x1="40167" y1="87759" x2="43933" y2="86100"/>
                        <a14:foregroundMark x1="42259" y1="89419" x2="42259" y2="95643"/>
                        <a14:foregroundMark x1="47280" y1="96058" x2="82845" y2="95643"/>
                        <a14:foregroundMark x1="47699" y1="93361" x2="76569" y2="93154"/>
                        <a14:foregroundMark x1="76569" y1="93154" x2="86192" y2="93361"/>
                      </a14:backgroundRemoval>
                    </a14:imgEffect>
                  </a14:imgLayer>
                </a14:imgProps>
              </a:ext>
            </a:extLst>
          </a:blip>
          <a:srcRect l="18419"/>
          <a:stretch/>
        </p:blipFill>
        <p:spPr>
          <a:xfrm>
            <a:off x="3423108" y="1095973"/>
            <a:ext cx="2049566" cy="5066702"/>
          </a:xfrm>
          <a:prstGeom prst="rect">
            <a:avLst/>
          </a:prstGeom>
        </p:spPr>
      </p:pic>
      <p:sp>
        <p:nvSpPr>
          <p:cNvPr id="13" name="TextBox 12">
            <a:extLst>
              <a:ext uri="{FF2B5EF4-FFF2-40B4-BE49-F238E27FC236}">
                <a16:creationId xmlns:a16="http://schemas.microsoft.com/office/drawing/2014/main" id="{C8DE9934-94A4-4E95-8E3A-416C6E3C5CAB}"/>
              </a:ext>
            </a:extLst>
          </p:cNvPr>
          <p:cNvSpPr txBox="1"/>
          <p:nvPr/>
        </p:nvSpPr>
        <p:spPr>
          <a:xfrm>
            <a:off x="3852896" y="2100744"/>
            <a:ext cx="2290011"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Inside Temperature</a:t>
            </a:r>
          </a:p>
          <a:p>
            <a:pPr algn="ctr"/>
            <a:r>
              <a:rPr lang="en-US" sz="2000">
                <a:latin typeface="Arial" panose="020B0604020202020204" pitchFamily="34" charset="0"/>
                <a:cs typeface="Arial" panose="020B0604020202020204" pitchFamily="34" charset="0"/>
              </a:rPr>
              <a:t>68̊ F</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3B871A5-2147-4982-A1FE-DE04A7744EB6}"/>
                  </a:ext>
                </a:extLst>
              </p:cNvPr>
              <p:cNvSpPr txBox="1"/>
              <p:nvPr/>
            </p:nvSpPr>
            <p:spPr>
              <a:xfrm>
                <a:off x="7462233" y="5049425"/>
                <a:ext cx="1330362" cy="53957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2800" i="1" smtClean="0">
                              <a:latin typeface="Cambria Math" panose="02040503050406030204" pitchFamily="18" charset="0"/>
                              <a:cs typeface="Arial" panose="020B0604020202020204" pitchFamily="34" charset="0"/>
                            </a:rPr>
                          </m:ctrlPr>
                        </m:accPr>
                        <m:e>
                          <m:r>
                            <m:rPr>
                              <m:sty m:val="p"/>
                            </m:rPr>
                            <a:rPr lang="en-US" sz="2800" b="0" i="0" smtClean="0">
                              <a:latin typeface="Cambria Math" panose="02040503050406030204" pitchFamily="18" charset="0"/>
                              <a:cs typeface="Arial" panose="020B0604020202020204" pitchFamily="34" charset="0"/>
                            </a:rPr>
                            <m:t>Q</m:t>
                          </m:r>
                        </m:e>
                      </m:acc>
                    </m:oMath>
                  </m:oMathPara>
                </a14:m>
                <a:endParaRPr lang="en-US" sz="2800">
                  <a:latin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13B871A5-2147-4982-A1FE-DE04A7744EB6}"/>
                  </a:ext>
                </a:extLst>
              </p:cNvPr>
              <p:cNvSpPr txBox="1">
                <a:spLocks noRot="1" noChangeAspect="1" noMove="1" noResize="1" noEditPoints="1" noAdjustHandles="1" noChangeArrowheads="1" noChangeShapeType="1" noTextEdit="1"/>
              </p:cNvSpPr>
              <p:nvPr/>
            </p:nvSpPr>
            <p:spPr>
              <a:xfrm>
                <a:off x="7462233" y="5049425"/>
                <a:ext cx="1330362" cy="539571"/>
              </a:xfrm>
              <a:prstGeom prst="rect">
                <a:avLst/>
              </a:prstGeom>
              <a:blipFill>
                <a:blip r:embed="rId7"/>
                <a:stretch>
                  <a:fillRect/>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DD19BE74-A53D-4396-9D9B-A0C01E99EF46}"/>
              </a:ext>
            </a:extLst>
          </p:cNvPr>
          <p:cNvCxnSpPr>
            <a:cxnSpLocks/>
          </p:cNvCxnSpPr>
          <p:nvPr/>
        </p:nvCxnSpPr>
        <p:spPr>
          <a:xfrm>
            <a:off x="7574854" y="5019752"/>
            <a:ext cx="1105121" cy="22303"/>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graphicFrame>
        <p:nvGraphicFramePr>
          <p:cNvPr id="23" name="Table 15">
            <a:extLst>
              <a:ext uri="{FF2B5EF4-FFF2-40B4-BE49-F238E27FC236}">
                <a16:creationId xmlns:a16="http://schemas.microsoft.com/office/drawing/2014/main" id="{F307F798-E1A7-4D07-A4D7-5F4C57056D28}"/>
              </a:ext>
            </a:extLst>
          </p:cNvPr>
          <p:cNvGraphicFramePr>
            <a:graphicFrameLocks noGrp="1"/>
          </p:cNvGraphicFramePr>
          <p:nvPr>
            <p:extLst>
              <p:ext uri="{D42A27DB-BD31-4B8C-83A1-F6EECF244321}">
                <p14:modId xmlns:p14="http://schemas.microsoft.com/office/powerpoint/2010/main" val="3254992944"/>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rgbClr val="E46C0A"/>
                    </a:solidFill>
                  </a:tcPr>
                </a:tc>
                <a:tc>
                  <a:txBody>
                    <a:bodyPr/>
                    <a:lstStyle/>
                    <a:p>
                      <a:pPr algn="ctr"/>
                      <a:r>
                        <a:rPr lang="en-US" b="1">
                          <a:solidFill>
                            <a:schemeClr val="bg1"/>
                          </a:solidFill>
                        </a:rPr>
                        <a:t>EMBODIED</a:t>
                      </a:r>
                    </a:p>
                  </a:txBody>
                  <a:tcPr anchor="ctr">
                    <a:solidFill>
                      <a:srgbClr val="E46C0A"/>
                    </a:solidFill>
                  </a:tcPr>
                </a:tc>
                <a:tc>
                  <a:txBody>
                    <a:bodyPr/>
                    <a:lstStyle/>
                    <a:p>
                      <a:pPr algn="ctr"/>
                      <a:r>
                        <a:rPr lang="en-US" b="1"/>
                        <a:t>ONSITE</a:t>
                      </a:r>
                    </a:p>
                  </a:txBody>
                  <a:tcPr anchor="ctr">
                    <a:solidFill>
                      <a:srgbClr val="E46C0A"/>
                    </a:solidFill>
                  </a:tcPr>
                </a:tc>
                <a:tc>
                  <a:txBody>
                    <a:bodyPr/>
                    <a:lstStyle/>
                    <a:p>
                      <a:pPr algn="ctr"/>
                      <a:r>
                        <a:rPr lang="en-US" b="1">
                          <a:solidFill>
                            <a:srgbClr val="E46C0A"/>
                          </a:solidFill>
                        </a:rPr>
                        <a:t>UTILITIES</a:t>
                      </a:r>
                    </a:p>
                  </a:txBody>
                  <a:tcPr anchor="ctr">
                    <a:solidFill>
                      <a:schemeClr val="bg1"/>
                    </a:solidFill>
                  </a:tcPr>
                </a:tc>
                <a:tc>
                  <a:txBody>
                    <a:bodyPr/>
                    <a:lstStyle/>
                    <a:p>
                      <a:pPr algn="ctr"/>
                      <a:r>
                        <a:rPr lang="en-US" b="1"/>
                        <a:t>DESIGN</a:t>
                      </a:r>
                    </a:p>
                  </a:txBody>
                  <a:tcPr anchor="ctr">
                    <a:solidFill>
                      <a:srgbClr val="E46C0A"/>
                    </a:solidFill>
                  </a:tcPr>
                </a:tc>
                <a:tc>
                  <a:txBody>
                    <a:bodyPr/>
                    <a:lstStyle/>
                    <a:p>
                      <a:pPr algn="ctr"/>
                      <a:r>
                        <a:rPr lang="en-US" b="1"/>
                        <a:t>QUESTIONS</a:t>
                      </a:r>
                    </a:p>
                  </a:txBody>
                  <a:tcPr anchor="ctr">
                    <a:solidFill>
                      <a:srgbClr val="E46C0A"/>
                    </a:solidFill>
                  </a:tcPr>
                </a:tc>
                <a:extLst>
                  <a:ext uri="{0D108BD9-81ED-4DB2-BD59-A6C34878D82A}">
                    <a16:rowId xmlns:a16="http://schemas.microsoft.com/office/drawing/2014/main" val="635186885"/>
                  </a:ext>
                </a:extLst>
              </a:tr>
            </a:tbl>
          </a:graphicData>
        </a:graphic>
      </p:graphicFrame>
    </p:spTree>
    <p:extLst>
      <p:ext uri="{BB962C8B-B14F-4D97-AF65-F5344CB8AC3E}">
        <p14:creationId xmlns:p14="http://schemas.microsoft.com/office/powerpoint/2010/main" val="3774840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215B-88DC-4CDD-844F-6800EEE3F4C1}"/>
              </a:ext>
            </a:extLst>
          </p:cNvPr>
          <p:cNvSpPr>
            <a:spLocks noGrp="1"/>
          </p:cNvSpPr>
          <p:nvPr>
            <p:ph type="title"/>
          </p:nvPr>
        </p:nvSpPr>
        <p:spPr/>
        <p:txBody>
          <a:bodyPr>
            <a:normAutofit/>
          </a:bodyPr>
          <a:lstStyle/>
          <a:p>
            <a:r>
              <a:rPr lang="en-US">
                <a:solidFill>
                  <a:srgbClr val="E46C0A"/>
                </a:solidFill>
              </a:rPr>
              <a:t>Thermal Resistance Model</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3C20C6F-4A4F-49DD-91A5-C6B7E89A5614}"/>
                  </a:ext>
                </a:extLst>
              </p:cNvPr>
              <p:cNvSpPr txBox="1"/>
              <p:nvPr/>
            </p:nvSpPr>
            <p:spPr>
              <a:xfrm>
                <a:off x="609600" y="4842686"/>
                <a:ext cx="5704687" cy="539571"/>
              </a:xfrm>
              <a:prstGeom prst="rect">
                <a:avLst/>
              </a:prstGeom>
              <a:noFill/>
            </p:spPr>
            <p:txBody>
              <a:bodyPr wrap="square" rtlCol="0">
                <a:spAutoFit/>
              </a:bodyPr>
              <a:lstStyle/>
              <a:p>
                <a14:m>
                  <m:oMath xmlns:m="http://schemas.openxmlformats.org/officeDocument/2006/math">
                    <m:acc>
                      <m:accPr>
                        <m:chr m:val="̇"/>
                        <m:ctrlPr>
                          <a:rPr lang="en-US" sz="2800" i="1" dirty="0" smtClean="0">
                            <a:latin typeface="Cambria Math" panose="02040503050406030204" pitchFamily="18" charset="0"/>
                          </a:rPr>
                        </m:ctrlPr>
                      </m:accPr>
                      <m:e>
                        <m:r>
                          <a:rPr lang="en-US" sz="2800" b="0" i="1" dirty="0" smtClean="0">
                            <a:latin typeface="Cambria Math" panose="02040503050406030204" pitchFamily="18" charset="0"/>
                          </a:rPr>
                          <m:t>𝑄</m:t>
                        </m:r>
                      </m:e>
                    </m:acc>
                  </m:oMath>
                </a14:m>
                <a:r>
                  <a:rPr lang="en-US" sz="2800" baseline="-25000">
                    <a:latin typeface="+mj-lt"/>
                  </a:rPr>
                  <a:t>loss </a:t>
                </a:r>
                <a:r>
                  <a:rPr lang="en-US" sz="2800">
                    <a:latin typeface="+mj-lt"/>
                  </a:rPr>
                  <a:t>=</a:t>
                </a:r>
                <a:r>
                  <a:rPr lang="en-US" sz="2800" i="1">
                    <a:latin typeface="+mj-lt"/>
                  </a:rPr>
                  <a:t> U </a:t>
                </a:r>
                <a:r>
                  <a:rPr lang="en-US" sz="2800">
                    <a:latin typeface="+mj-lt"/>
                    <a:cs typeface="Times New Roman" panose="02020603050405020304" pitchFamily="18" charset="0"/>
                  </a:rPr>
                  <a:t>∙ </a:t>
                </a:r>
                <a:r>
                  <a:rPr lang="en-US" sz="2800" i="1">
                    <a:latin typeface="+mj-lt"/>
                  </a:rPr>
                  <a:t>A</a:t>
                </a:r>
                <a:r>
                  <a:rPr lang="en-US" sz="2800" baseline="-25000">
                    <a:latin typeface="+mj-lt"/>
                  </a:rPr>
                  <a:t>cross-section</a:t>
                </a:r>
                <a:r>
                  <a:rPr lang="en-US" sz="2800">
                    <a:latin typeface="+mj-lt"/>
                  </a:rPr>
                  <a:t> </a:t>
                </a:r>
                <a:r>
                  <a:rPr lang="en-US" sz="2800">
                    <a:latin typeface="+mj-lt"/>
                    <a:cs typeface="Times New Roman" panose="02020603050405020304" pitchFamily="18" charset="0"/>
                  </a:rPr>
                  <a:t>∙ (</a:t>
                </a:r>
                <a:r>
                  <a:rPr lang="en-US" sz="2800" i="1" err="1">
                    <a:latin typeface="+mj-lt"/>
                    <a:cs typeface="Times New Roman" panose="02020603050405020304" pitchFamily="18" charset="0"/>
                  </a:rPr>
                  <a:t>T</a:t>
                </a:r>
                <a:r>
                  <a:rPr lang="en-US" sz="2800" baseline="-25000" err="1">
                    <a:latin typeface="+mj-lt"/>
                    <a:cs typeface="Times New Roman" panose="02020603050405020304" pitchFamily="18" charset="0"/>
                  </a:rPr>
                  <a:t>inside</a:t>
                </a:r>
                <a:r>
                  <a:rPr lang="en-US" sz="2800">
                    <a:latin typeface="+mj-lt"/>
                    <a:cs typeface="Times New Roman" panose="02020603050405020304" pitchFamily="18" charset="0"/>
                  </a:rPr>
                  <a:t> – </a:t>
                </a:r>
                <a:r>
                  <a:rPr lang="en-US" sz="2800" i="1" err="1">
                    <a:latin typeface="+mj-lt"/>
                    <a:cs typeface="Times New Roman" panose="02020603050405020304" pitchFamily="18" charset="0"/>
                  </a:rPr>
                  <a:t>T</a:t>
                </a:r>
                <a:r>
                  <a:rPr lang="en-US" sz="2800" baseline="-25000" err="1">
                    <a:latin typeface="+mj-lt"/>
                    <a:cs typeface="Times New Roman" panose="02020603050405020304" pitchFamily="18" charset="0"/>
                  </a:rPr>
                  <a:t>outside</a:t>
                </a:r>
                <a:r>
                  <a:rPr lang="en-US" sz="2800">
                    <a:latin typeface="+mj-lt"/>
                    <a:cs typeface="Times New Roman" panose="02020603050405020304" pitchFamily="18" charset="0"/>
                  </a:rPr>
                  <a:t>)</a:t>
                </a:r>
                <a:endParaRPr lang="en-US" sz="2800">
                  <a:latin typeface="+mj-lt"/>
                </a:endParaRPr>
              </a:p>
            </p:txBody>
          </p:sp>
        </mc:Choice>
        <mc:Fallback xmlns="">
          <p:sp>
            <p:nvSpPr>
              <p:cNvPr id="19" name="TextBox 18">
                <a:extLst>
                  <a:ext uri="{FF2B5EF4-FFF2-40B4-BE49-F238E27FC236}">
                    <a16:creationId xmlns:a16="http://schemas.microsoft.com/office/drawing/2014/main" id="{13C20C6F-4A4F-49DD-91A5-C6B7E89A5614}"/>
                  </a:ext>
                </a:extLst>
              </p:cNvPr>
              <p:cNvSpPr txBox="1">
                <a:spLocks noRot="1" noChangeAspect="1" noMove="1" noResize="1" noEditPoints="1" noAdjustHandles="1" noChangeArrowheads="1" noChangeShapeType="1" noTextEdit="1"/>
              </p:cNvSpPr>
              <p:nvPr/>
            </p:nvSpPr>
            <p:spPr>
              <a:xfrm>
                <a:off x="609600" y="4842686"/>
                <a:ext cx="5704687" cy="539571"/>
              </a:xfrm>
              <a:prstGeom prst="rect">
                <a:avLst/>
              </a:prstGeom>
              <a:blipFill>
                <a:blip r:embed="rId3"/>
                <a:stretch>
                  <a:fillRect t="-6742" b="-31461"/>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BEF7A211-9984-417F-BC06-74091C6513CC}"/>
              </a:ext>
            </a:extLst>
          </p:cNvPr>
          <p:cNvSpPr txBox="1"/>
          <p:nvPr/>
        </p:nvSpPr>
        <p:spPr>
          <a:xfrm>
            <a:off x="609599" y="4179097"/>
            <a:ext cx="3689445" cy="523220"/>
          </a:xfrm>
          <a:prstGeom prst="rect">
            <a:avLst/>
          </a:prstGeom>
          <a:noFill/>
        </p:spPr>
        <p:txBody>
          <a:bodyPr wrap="square" rtlCol="0">
            <a:spAutoFit/>
          </a:bodyPr>
          <a:lstStyle/>
          <a:p>
            <a:r>
              <a:rPr lang="en-US" sz="2800" b="1">
                <a:latin typeface="Arial" panose="020B0604020202020204" pitchFamily="34" charset="0"/>
                <a:cs typeface="Arial" panose="020B0604020202020204" pitchFamily="34" charset="0"/>
              </a:rPr>
              <a:t>Thermal Equation:</a:t>
            </a:r>
          </a:p>
        </p:txBody>
      </p:sp>
      <p:grpSp>
        <p:nvGrpSpPr>
          <p:cNvPr id="25" name="Group 24">
            <a:extLst>
              <a:ext uri="{FF2B5EF4-FFF2-40B4-BE49-F238E27FC236}">
                <a16:creationId xmlns:a16="http://schemas.microsoft.com/office/drawing/2014/main" id="{BB977F4F-BC67-4ED8-9A6C-7427F20324DB}"/>
              </a:ext>
            </a:extLst>
          </p:cNvPr>
          <p:cNvGrpSpPr/>
          <p:nvPr/>
        </p:nvGrpSpPr>
        <p:grpSpPr>
          <a:xfrm>
            <a:off x="7232214" y="1061380"/>
            <a:ext cx="3865944" cy="4735239"/>
            <a:chOff x="1574157" y="1143327"/>
            <a:chExt cx="3865944" cy="4735239"/>
          </a:xfrm>
        </p:grpSpPr>
        <p:sp>
          <p:nvSpPr>
            <p:cNvPr id="29" name="Rectangle 28">
              <a:extLst>
                <a:ext uri="{FF2B5EF4-FFF2-40B4-BE49-F238E27FC236}">
                  <a16:creationId xmlns:a16="http://schemas.microsoft.com/office/drawing/2014/main" id="{EB65F2C0-6CE1-4DF0-9F2F-9F6551AB4F9E}"/>
                </a:ext>
              </a:extLst>
            </p:cNvPr>
            <p:cNvSpPr/>
            <p:nvPr/>
          </p:nvSpPr>
          <p:spPr>
            <a:xfrm>
              <a:off x="1574157" y="1143327"/>
              <a:ext cx="3865944" cy="473523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CCFCE57D-7AB1-4E6E-9D39-80318D926553}"/>
                </a:ext>
              </a:extLst>
            </p:cNvPr>
            <p:cNvPicPr>
              <a:picLocks noChangeAspect="1"/>
            </p:cNvPicPr>
            <p:nvPr/>
          </p:nvPicPr>
          <p:blipFill>
            <a:blip r:embed="rId4"/>
            <a:stretch>
              <a:fillRect/>
            </a:stretch>
          </p:blipFill>
          <p:spPr>
            <a:xfrm>
              <a:off x="1685553" y="1404937"/>
              <a:ext cx="3657600" cy="4048125"/>
            </a:xfrm>
            <a:prstGeom prst="rect">
              <a:avLst/>
            </a:prstGeom>
          </p:spPr>
        </p:pic>
        <p:sp>
          <p:nvSpPr>
            <p:cNvPr id="31" name="TextBox 30">
              <a:extLst>
                <a:ext uri="{FF2B5EF4-FFF2-40B4-BE49-F238E27FC236}">
                  <a16:creationId xmlns:a16="http://schemas.microsoft.com/office/drawing/2014/main" id="{4C31EF66-FF4B-40DE-82BA-97A57D974535}"/>
                </a:ext>
              </a:extLst>
            </p:cNvPr>
            <p:cNvSpPr txBox="1"/>
            <p:nvPr/>
          </p:nvSpPr>
          <p:spPr>
            <a:xfrm>
              <a:off x="2849172" y="1143327"/>
              <a:ext cx="1330362" cy="523220"/>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Roof</a:t>
              </a:r>
            </a:p>
          </p:txBody>
        </p:sp>
        <p:sp>
          <p:nvSpPr>
            <p:cNvPr id="32" name="TextBox 31">
              <a:extLst>
                <a:ext uri="{FF2B5EF4-FFF2-40B4-BE49-F238E27FC236}">
                  <a16:creationId xmlns:a16="http://schemas.microsoft.com/office/drawing/2014/main" id="{2D6F7DD5-ED8E-4E9D-82C1-21CEE554D237}"/>
                </a:ext>
              </a:extLst>
            </p:cNvPr>
            <p:cNvSpPr txBox="1"/>
            <p:nvPr/>
          </p:nvSpPr>
          <p:spPr>
            <a:xfrm>
              <a:off x="2849172" y="1921081"/>
              <a:ext cx="1330362" cy="523220"/>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Walls</a:t>
              </a:r>
            </a:p>
          </p:txBody>
        </p:sp>
        <p:sp>
          <p:nvSpPr>
            <p:cNvPr id="33" name="TextBox 32">
              <a:extLst>
                <a:ext uri="{FF2B5EF4-FFF2-40B4-BE49-F238E27FC236}">
                  <a16:creationId xmlns:a16="http://schemas.microsoft.com/office/drawing/2014/main" id="{67DDD4E3-F6EB-4704-8D72-51F8566D0862}"/>
                </a:ext>
              </a:extLst>
            </p:cNvPr>
            <p:cNvSpPr txBox="1"/>
            <p:nvPr/>
          </p:nvSpPr>
          <p:spPr>
            <a:xfrm>
              <a:off x="2613770" y="2723620"/>
              <a:ext cx="1801165" cy="523220"/>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Windows</a:t>
              </a:r>
            </a:p>
          </p:txBody>
        </p:sp>
        <p:sp>
          <p:nvSpPr>
            <p:cNvPr id="34" name="TextBox 33">
              <a:extLst>
                <a:ext uri="{FF2B5EF4-FFF2-40B4-BE49-F238E27FC236}">
                  <a16:creationId xmlns:a16="http://schemas.microsoft.com/office/drawing/2014/main" id="{AA6CFAD3-3A93-4174-8C17-B1FF6C84EECA}"/>
                </a:ext>
              </a:extLst>
            </p:cNvPr>
            <p:cNvSpPr txBox="1"/>
            <p:nvPr/>
          </p:nvSpPr>
          <p:spPr>
            <a:xfrm>
              <a:off x="1916797" y="3565121"/>
              <a:ext cx="1801165" cy="523220"/>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Basement</a:t>
              </a:r>
            </a:p>
          </p:txBody>
        </p:sp>
        <p:sp>
          <p:nvSpPr>
            <p:cNvPr id="36" name="TextBox 35">
              <a:extLst>
                <a:ext uri="{FF2B5EF4-FFF2-40B4-BE49-F238E27FC236}">
                  <a16:creationId xmlns:a16="http://schemas.microsoft.com/office/drawing/2014/main" id="{3F1E7C2C-BB05-46C6-81EB-F632CBD7C68A}"/>
                </a:ext>
              </a:extLst>
            </p:cNvPr>
            <p:cNvSpPr txBox="1"/>
            <p:nvPr/>
          </p:nvSpPr>
          <p:spPr>
            <a:xfrm>
              <a:off x="3717962" y="3526159"/>
              <a:ext cx="1330362" cy="523220"/>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Soil</a:t>
              </a:r>
            </a:p>
          </p:txBody>
        </p:sp>
        <p:sp>
          <p:nvSpPr>
            <p:cNvPr id="37" name="TextBox 36">
              <a:extLst>
                <a:ext uri="{FF2B5EF4-FFF2-40B4-BE49-F238E27FC236}">
                  <a16:creationId xmlns:a16="http://schemas.microsoft.com/office/drawing/2014/main" id="{D64DA356-9824-4CCD-B0FE-6C19AC3385B8}"/>
                </a:ext>
              </a:extLst>
            </p:cNvPr>
            <p:cNvSpPr txBox="1"/>
            <p:nvPr/>
          </p:nvSpPr>
          <p:spPr>
            <a:xfrm>
              <a:off x="2849172" y="5355346"/>
              <a:ext cx="1330362" cy="523220"/>
            </a:xfrm>
            <a:prstGeom prst="rect">
              <a:avLst/>
            </a:prstGeom>
            <a:noFill/>
          </p:spPr>
          <p:txBody>
            <a:bodyPr wrap="square" rtlCol="0">
              <a:spAutoFit/>
            </a:bodyPr>
            <a:lstStyle/>
            <a:p>
              <a:pPr algn="ctr"/>
              <a:r>
                <a:rPr lang="el-GR" sz="2800">
                  <a:latin typeface="Arial" panose="020B0604020202020204" pitchFamily="34" charset="0"/>
                  <a:cs typeface="Arial" panose="020B0604020202020204" pitchFamily="34" charset="0"/>
                </a:rPr>
                <a:t>Δ</a:t>
              </a:r>
              <a:r>
                <a:rPr lang="en-US" sz="2800">
                  <a:latin typeface="Arial" panose="020B0604020202020204" pitchFamily="34" charset="0"/>
                  <a:cs typeface="Arial" panose="020B0604020202020204" pitchFamily="34" charset="0"/>
                </a:rPr>
                <a:t>T</a:t>
              </a:r>
            </a:p>
          </p:txBody>
        </p:sp>
      </p:grpSp>
      <p:sp>
        <p:nvSpPr>
          <p:cNvPr id="38" name="TextBox 37">
            <a:extLst>
              <a:ext uri="{FF2B5EF4-FFF2-40B4-BE49-F238E27FC236}">
                <a16:creationId xmlns:a16="http://schemas.microsoft.com/office/drawing/2014/main" id="{E363C842-FFA4-4762-9B89-0E87A7DC0E53}"/>
              </a:ext>
            </a:extLst>
          </p:cNvPr>
          <p:cNvSpPr txBox="1"/>
          <p:nvPr/>
        </p:nvSpPr>
        <p:spPr>
          <a:xfrm>
            <a:off x="633221" y="1586824"/>
            <a:ext cx="5085198" cy="1985159"/>
          </a:xfrm>
          <a:prstGeom prst="rect">
            <a:avLst/>
          </a:prstGeom>
          <a:noFill/>
        </p:spPr>
        <p:txBody>
          <a:bodyPr wrap="square" rtlCol="0">
            <a:spAutoFit/>
          </a:bodyPr>
          <a:lstStyle/>
          <a:p>
            <a:r>
              <a:rPr lang="en-US" sz="2800" b="1"/>
              <a:t>Ohm’s Law</a:t>
            </a:r>
          </a:p>
          <a:p>
            <a:endParaRPr lang="en-US" sz="1100" b="1"/>
          </a:p>
          <a:p>
            <a:r>
              <a:rPr lang="en-US" sz="2800"/>
              <a:t>I = </a:t>
            </a:r>
            <a:r>
              <a:rPr lang="el-GR" sz="2800"/>
              <a:t>Δ</a:t>
            </a:r>
            <a:r>
              <a:rPr lang="en-US" sz="2800"/>
              <a:t>V/R</a:t>
            </a:r>
          </a:p>
          <a:p>
            <a:r>
              <a:rPr lang="en-US" sz="2800"/>
              <a:t>   </a:t>
            </a:r>
            <a:r>
              <a:rPr lang="el-GR" sz="2800"/>
              <a:t>Δ</a:t>
            </a:r>
            <a:r>
              <a:rPr lang="en-US" sz="2800"/>
              <a:t>V ~ </a:t>
            </a:r>
            <a:r>
              <a:rPr lang="el-GR" sz="2800"/>
              <a:t>Δ</a:t>
            </a:r>
            <a:r>
              <a:rPr lang="en-US" sz="2800"/>
              <a:t>T (Heating Degree Day)</a:t>
            </a:r>
          </a:p>
          <a:p>
            <a:r>
              <a:rPr lang="en-US" sz="2800"/>
              <a:t>   R ~ 1 / (U∙A)</a:t>
            </a:r>
          </a:p>
        </p:txBody>
      </p:sp>
      <p:cxnSp>
        <p:nvCxnSpPr>
          <p:cNvPr id="21" name="Straight Arrow Connector 20">
            <a:extLst>
              <a:ext uri="{FF2B5EF4-FFF2-40B4-BE49-F238E27FC236}">
                <a16:creationId xmlns:a16="http://schemas.microsoft.com/office/drawing/2014/main" id="{83518699-2710-43B6-911B-8AE38FB1A460}"/>
              </a:ext>
            </a:extLst>
          </p:cNvPr>
          <p:cNvCxnSpPr>
            <a:cxnSpLocks/>
          </p:cNvCxnSpPr>
          <p:nvPr/>
        </p:nvCxnSpPr>
        <p:spPr>
          <a:xfrm>
            <a:off x="7574854" y="5019752"/>
            <a:ext cx="1105121" cy="22303"/>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4424FDB-90DB-4F2E-ACB3-1DA470090341}"/>
                  </a:ext>
                </a:extLst>
              </p:cNvPr>
              <p:cNvSpPr txBox="1"/>
              <p:nvPr/>
            </p:nvSpPr>
            <p:spPr>
              <a:xfrm>
                <a:off x="7462233" y="5049425"/>
                <a:ext cx="1330362" cy="53957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2800" i="1" smtClean="0">
                              <a:latin typeface="Cambria Math" panose="02040503050406030204" pitchFamily="18" charset="0"/>
                              <a:cs typeface="Arial" panose="020B0604020202020204" pitchFamily="34" charset="0"/>
                            </a:rPr>
                          </m:ctrlPr>
                        </m:accPr>
                        <m:e>
                          <m:r>
                            <m:rPr>
                              <m:sty m:val="p"/>
                            </m:rPr>
                            <a:rPr lang="en-US" sz="2800" b="0" i="0" smtClean="0">
                              <a:latin typeface="Cambria Math" panose="02040503050406030204" pitchFamily="18" charset="0"/>
                              <a:cs typeface="Arial" panose="020B0604020202020204" pitchFamily="34" charset="0"/>
                            </a:rPr>
                            <m:t>Q</m:t>
                          </m:r>
                        </m:e>
                      </m:acc>
                    </m:oMath>
                  </m:oMathPara>
                </a14:m>
                <a:endParaRPr lang="en-US" sz="2800">
                  <a:latin typeface="Arial" panose="020B0604020202020204" pitchFamily="34" charset="0"/>
                  <a:cs typeface="Arial" panose="020B0604020202020204" pitchFamily="34" charset="0"/>
                </a:endParaRPr>
              </a:p>
            </p:txBody>
          </p:sp>
        </mc:Choice>
        <mc:Fallback xmlns="">
          <p:sp>
            <p:nvSpPr>
              <p:cNvPr id="26" name="TextBox 25">
                <a:extLst>
                  <a:ext uri="{FF2B5EF4-FFF2-40B4-BE49-F238E27FC236}">
                    <a16:creationId xmlns:a16="http://schemas.microsoft.com/office/drawing/2014/main" id="{D4424FDB-90DB-4F2E-ACB3-1DA470090341}"/>
                  </a:ext>
                </a:extLst>
              </p:cNvPr>
              <p:cNvSpPr txBox="1">
                <a:spLocks noRot="1" noChangeAspect="1" noMove="1" noResize="1" noEditPoints="1" noAdjustHandles="1" noChangeArrowheads="1" noChangeShapeType="1" noTextEdit="1"/>
              </p:cNvSpPr>
              <p:nvPr/>
            </p:nvSpPr>
            <p:spPr>
              <a:xfrm>
                <a:off x="7462233" y="5049425"/>
                <a:ext cx="1330362" cy="539571"/>
              </a:xfrm>
              <a:prstGeom prst="rect">
                <a:avLst/>
              </a:prstGeom>
              <a:blipFill>
                <a:blip r:embed="rId5"/>
                <a:stretch>
                  <a:fillRect/>
                </a:stretch>
              </a:blipFill>
            </p:spPr>
            <p:txBody>
              <a:bodyPr/>
              <a:lstStyle/>
              <a:p>
                <a:r>
                  <a:rPr lang="en-US">
                    <a:noFill/>
                  </a:rPr>
                  <a:t> </a:t>
                </a:r>
              </a:p>
            </p:txBody>
          </p:sp>
        </mc:Fallback>
      </mc:AlternateContent>
      <p:graphicFrame>
        <p:nvGraphicFramePr>
          <p:cNvPr id="20" name="Table 15">
            <a:extLst>
              <a:ext uri="{FF2B5EF4-FFF2-40B4-BE49-F238E27FC236}">
                <a16:creationId xmlns:a16="http://schemas.microsoft.com/office/drawing/2014/main" id="{4CC35090-B899-4D69-BDB2-8F890856AD26}"/>
              </a:ext>
            </a:extLst>
          </p:cNvPr>
          <p:cNvGraphicFramePr>
            <a:graphicFrameLocks noGrp="1"/>
          </p:cNvGraphicFramePr>
          <p:nvPr>
            <p:extLst>
              <p:ext uri="{D42A27DB-BD31-4B8C-83A1-F6EECF244321}">
                <p14:modId xmlns:p14="http://schemas.microsoft.com/office/powerpoint/2010/main" val="3254992944"/>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rgbClr val="E46C0A"/>
                    </a:solidFill>
                  </a:tcPr>
                </a:tc>
                <a:tc>
                  <a:txBody>
                    <a:bodyPr/>
                    <a:lstStyle/>
                    <a:p>
                      <a:pPr algn="ctr"/>
                      <a:r>
                        <a:rPr lang="en-US" b="1">
                          <a:solidFill>
                            <a:schemeClr val="bg1"/>
                          </a:solidFill>
                        </a:rPr>
                        <a:t>EMBODIED</a:t>
                      </a:r>
                    </a:p>
                  </a:txBody>
                  <a:tcPr anchor="ctr">
                    <a:solidFill>
                      <a:srgbClr val="E46C0A"/>
                    </a:solidFill>
                  </a:tcPr>
                </a:tc>
                <a:tc>
                  <a:txBody>
                    <a:bodyPr/>
                    <a:lstStyle/>
                    <a:p>
                      <a:pPr algn="ctr"/>
                      <a:r>
                        <a:rPr lang="en-US" b="1"/>
                        <a:t>ONSITE</a:t>
                      </a:r>
                    </a:p>
                  </a:txBody>
                  <a:tcPr anchor="ctr">
                    <a:solidFill>
                      <a:srgbClr val="E46C0A"/>
                    </a:solidFill>
                  </a:tcPr>
                </a:tc>
                <a:tc>
                  <a:txBody>
                    <a:bodyPr/>
                    <a:lstStyle/>
                    <a:p>
                      <a:pPr algn="ctr"/>
                      <a:r>
                        <a:rPr lang="en-US" b="1">
                          <a:solidFill>
                            <a:srgbClr val="E46C0A"/>
                          </a:solidFill>
                        </a:rPr>
                        <a:t>UTILITIES</a:t>
                      </a:r>
                    </a:p>
                  </a:txBody>
                  <a:tcPr anchor="ctr">
                    <a:solidFill>
                      <a:schemeClr val="bg1"/>
                    </a:solidFill>
                  </a:tcPr>
                </a:tc>
                <a:tc>
                  <a:txBody>
                    <a:bodyPr/>
                    <a:lstStyle/>
                    <a:p>
                      <a:pPr algn="ctr"/>
                      <a:r>
                        <a:rPr lang="en-US" b="1"/>
                        <a:t>DESIGN</a:t>
                      </a:r>
                    </a:p>
                  </a:txBody>
                  <a:tcPr anchor="ctr">
                    <a:solidFill>
                      <a:srgbClr val="E46C0A"/>
                    </a:solidFill>
                  </a:tcPr>
                </a:tc>
                <a:tc>
                  <a:txBody>
                    <a:bodyPr/>
                    <a:lstStyle/>
                    <a:p>
                      <a:pPr algn="ctr"/>
                      <a:r>
                        <a:rPr lang="en-US" b="1"/>
                        <a:t>QUESTIONS</a:t>
                      </a:r>
                    </a:p>
                  </a:txBody>
                  <a:tcPr anchor="ctr">
                    <a:solidFill>
                      <a:srgbClr val="E46C0A"/>
                    </a:solidFill>
                  </a:tcPr>
                </a:tc>
                <a:extLst>
                  <a:ext uri="{0D108BD9-81ED-4DB2-BD59-A6C34878D82A}">
                    <a16:rowId xmlns:a16="http://schemas.microsoft.com/office/drawing/2014/main" val="635186885"/>
                  </a:ext>
                </a:extLst>
              </a:tr>
            </a:tbl>
          </a:graphicData>
        </a:graphic>
      </p:graphicFrame>
    </p:spTree>
    <p:extLst>
      <p:ext uri="{BB962C8B-B14F-4D97-AF65-F5344CB8AC3E}">
        <p14:creationId xmlns:p14="http://schemas.microsoft.com/office/powerpoint/2010/main" val="3761259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215B-88DC-4CDD-844F-6800EEE3F4C1}"/>
              </a:ext>
            </a:extLst>
          </p:cNvPr>
          <p:cNvSpPr>
            <a:spLocks noGrp="1"/>
          </p:cNvSpPr>
          <p:nvPr>
            <p:ph type="title"/>
          </p:nvPr>
        </p:nvSpPr>
        <p:spPr/>
        <p:txBody>
          <a:bodyPr>
            <a:normAutofit/>
          </a:bodyPr>
          <a:lstStyle/>
          <a:p>
            <a:r>
              <a:rPr lang="en-US">
                <a:solidFill>
                  <a:srgbClr val="E46C0A"/>
                </a:solidFill>
              </a:rPr>
              <a:t>Heat Loss during Non-Summer Months</a:t>
            </a:r>
          </a:p>
        </p:txBody>
      </p:sp>
      <p:graphicFrame>
        <p:nvGraphicFramePr>
          <p:cNvPr id="13" name="Chart 12">
            <a:extLst>
              <a:ext uri="{FF2B5EF4-FFF2-40B4-BE49-F238E27FC236}">
                <a16:creationId xmlns:a16="http://schemas.microsoft.com/office/drawing/2014/main" id="{B79BA975-813C-460F-9D84-DF34C897464D}"/>
              </a:ext>
            </a:extLst>
          </p:cNvPr>
          <p:cNvGraphicFramePr>
            <a:graphicFrameLocks/>
          </p:cNvGraphicFramePr>
          <p:nvPr>
            <p:extLst>
              <p:ext uri="{D42A27DB-BD31-4B8C-83A1-F6EECF244321}">
                <p14:modId xmlns:p14="http://schemas.microsoft.com/office/powerpoint/2010/main" val="1527379988"/>
              </p:ext>
            </p:extLst>
          </p:nvPr>
        </p:nvGraphicFramePr>
        <p:xfrm>
          <a:off x="549728" y="1523460"/>
          <a:ext cx="10972800"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3" name="Left Brace 2">
            <a:extLst>
              <a:ext uri="{FF2B5EF4-FFF2-40B4-BE49-F238E27FC236}">
                <a16:creationId xmlns:a16="http://schemas.microsoft.com/office/drawing/2014/main" id="{34592F9D-597D-449F-8A22-9F9FE997B7F3}"/>
              </a:ext>
            </a:extLst>
          </p:cNvPr>
          <p:cNvSpPr/>
          <p:nvPr/>
        </p:nvSpPr>
        <p:spPr>
          <a:xfrm rot="5400000">
            <a:off x="10089552" y="1065986"/>
            <a:ext cx="568712" cy="651113"/>
          </a:xfrm>
          <a:prstGeom prst="leftBrace">
            <a:avLst>
              <a:gd name="adj1" fmla="val 0"/>
              <a:gd name="adj2" fmla="val 31798"/>
            </a:avLst>
          </a:prstGeom>
          <a:ln w="5715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Title 1">
            <a:extLst>
              <a:ext uri="{FF2B5EF4-FFF2-40B4-BE49-F238E27FC236}">
                <a16:creationId xmlns:a16="http://schemas.microsoft.com/office/drawing/2014/main" id="{CE5AB1BC-8B87-4C2D-A7FE-22C6D248731A}"/>
              </a:ext>
            </a:extLst>
          </p:cNvPr>
          <p:cNvSpPr txBox="1">
            <a:spLocks/>
          </p:cNvSpPr>
          <p:nvPr/>
        </p:nvSpPr>
        <p:spPr>
          <a:xfrm>
            <a:off x="10557202" y="380460"/>
            <a:ext cx="1329998" cy="1143000"/>
          </a:xfrm>
          <a:prstGeom prst="rect">
            <a:avLst/>
          </a:prstGeom>
        </p:spPr>
        <p:txBody>
          <a:bodyPr vert="horz" lIns="91440" tIns="45720" rIns="91440" bIns="45720" rtlCol="0" anchor="ctr">
            <a:no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r>
              <a:rPr lang="en-US" sz="2800" b="1">
                <a:solidFill>
                  <a:schemeClr val="tx1"/>
                </a:solidFill>
              </a:rPr>
              <a:t>-19%</a:t>
            </a:r>
            <a:endParaRPr lang="en-US" sz="2800">
              <a:solidFill>
                <a:schemeClr val="tx1"/>
              </a:solidFill>
            </a:endParaRPr>
          </a:p>
        </p:txBody>
      </p:sp>
      <p:graphicFrame>
        <p:nvGraphicFramePr>
          <p:cNvPr id="7" name="Table 15">
            <a:extLst>
              <a:ext uri="{FF2B5EF4-FFF2-40B4-BE49-F238E27FC236}">
                <a16:creationId xmlns:a16="http://schemas.microsoft.com/office/drawing/2014/main" id="{71F2CCE0-AC3E-4C74-88A2-4AA7BA9BF15F}"/>
              </a:ext>
            </a:extLst>
          </p:cNvPr>
          <p:cNvGraphicFramePr>
            <a:graphicFrameLocks noGrp="1"/>
          </p:cNvGraphicFramePr>
          <p:nvPr>
            <p:extLst>
              <p:ext uri="{D42A27DB-BD31-4B8C-83A1-F6EECF244321}">
                <p14:modId xmlns:p14="http://schemas.microsoft.com/office/powerpoint/2010/main" val="3254992944"/>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rgbClr val="E46C0A"/>
                    </a:solidFill>
                  </a:tcPr>
                </a:tc>
                <a:tc>
                  <a:txBody>
                    <a:bodyPr/>
                    <a:lstStyle/>
                    <a:p>
                      <a:pPr algn="ctr"/>
                      <a:r>
                        <a:rPr lang="en-US" b="1">
                          <a:solidFill>
                            <a:schemeClr val="bg1"/>
                          </a:solidFill>
                        </a:rPr>
                        <a:t>EMBODIED</a:t>
                      </a:r>
                    </a:p>
                  </a:txBody>
                  <a:tcPr anchor="ctr">
                    <a:solidFill>
                      <a:srgbClr val="E46C0A"/>
                    </a:solidFill>
                  </a:tcPr>
                </a:tc>
                <a:tc>
                  <a:txBody>
                    <a:bodyPr/>
                    <a:lstStyle/>
                    <a:p>
                      <a:pPr algn="ctr"/>
                      <a:r>
                        <a:rPr lang="en-US" b="1"/>
                        <a:t>ONSITE</a:t>
                      </a:r>
                    </a:p>
                  </a:txBody>
                  <a:tcPr anchor="ctr">
                    <a:solidFill>
                      <a:srgbClr val="E46C0A"/>
                    </a:solidFill>
                  </a:tcPr>
                </a:tc>
                <a:tc>
                  <a:txBody>
                    <a:bodyPr/>
                    <a:lstStyle/>
                    <a:p>
                      <a:pPr algn="ctr"/>
                      <a:r>
                        <a:rPr lang="en-US" b="1">
                          <a:solidFill>
                            <a:srgbClr val="E46C0A"/>
                          </a:solidFill>
                        </a:rPr>
                        <a:t>UTILITIES</a:t>
                      </a:r>
                    </a:p>
                  </a:txBody>
                  <a:tcPr anchor="ctr">
                    <a:solidFill>
                      <a:schemeClr val="bg1"/>
                    </a:solidFill>
                  </a:tcPr>
                </a:tc>
                <a:tc>
                  <a:txBody>
                    <a:bodyPr/>
                    <a:lstStyle/>
                    <a:p>
                      <a:pPr algn="ctr"/>
                      <a:r>
                        <a:rPr lang="en-US" b="1"/>
                        <a:t>DESIGN</a:t>
                      </a:r>
                    </a:p>
                  </a:txBody>
                  <a:tcPr anchor="ctr">
                    <a:solidFill>
                      <a:srgbClr val="E46C0A"/>
                    </a:solidFill>
                  </a:tcPr>
                </a:tc>
                <a:tc>
                  <a:txBody>
                    <a:bodyPr/>
                    <a:lstStyle/>
                    <a:p>
                      <a:pPr algn="ctr"/>
                      <a:r>
                        <a:rPr lang="en-US" b="1"/>
                        <a:t>QUESTIONS</a:t>
                      </a:r>
                    </a:p>
                  </a:txBody>
                  <a:tcPr anchor="ctr">
                    <a:solidFill>
                      <a:srgbClr val="E46C0A"/>
                    </a:solidFill>
                  </a:tcPr>
                </a:tc>
                <a:extLst>
                  <a:ext uri="{0D108BD9-81ED-4DB2-BD59-A6C34878D82A}">
                    <a16:rowId xmlns:a16="http://schemas.microsoft.com/office/drawing/2014/main" val="635186885"/>
                  </a:ext>
                </a:extLst>
              </a:tr>
            </a:tbl>
          </a:graphicData>
        </a:graphic>
      </p:graphicFrame>
      <p:sp>
        <p:nvSpPr>
          <p:cNvPr id="4" name="Rectangle: Rounded Corners 3">
            <a:extLst>
              <a:ext uri="{FF2B5EF4-FFF2-40B4-BE49-F238E27FC236}">
                <a16:creationId xmlns:a16="http://schemas.microsoft.com/office/drawing/2014/main" id="{8E8038EE-6429-417B-95F5-FEFD7EAFFB50}"/>
              </a:ext>
            </a:extLst>
          </p:cNvPr>
          <p:cNvSpPr/>
          <p:nvPr/>
        </p:nvSpPr>
        <p:spPr>
          <a:xfrm>
            <a:off x="4400548" y="1794407"/>
            <a:ext cx="4055879" cy="1323543"/>
          </a:xfrm>
          <a:prstGeom prst="roundRect">
            <a:avLst/>
          </a:prstGeom>
          <a:noFill/>
          <a:ln w="57150">
            <a:solidFill>
              <a:srgbClr val="E16B0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Windows &amp; Walls</a:t>
            </a:r>
          </a:p>
        </p:txBody>
      </p:sp>
      <p:sp>
        <p:nvSpPr>
          <p:cNvPr id="9" name="Rectangle: Rounded Corners 8">
            <a:extLst>
              <a:ext uri="{FF2B5EF4-FFF2-40B4-BE49-F238E27FC236}">
                <a16:creationId xmlns:a16="http://schemas.microsoft.com/office/drawing/2014/main" id="{6E1606F5-8B60-41BC-B7AC-EA05FD6CD7B8}"/>
              </a:ext>
            </a:extLst>
          </p:cNvPr>
          <p:cNvSpPr/>
          <p:nvPr/>
        </p:nvSpPr>
        <p:spPr>
          <a:xfrm>
            <a:off x="4463142" y="3379840"/>
            <a:ext cx="4345577" cy="1323543"/>
          </a:xfrm>
          <a:prstGeom prst="roundRect">
            <a:avLst/>
          </a:prstGeom>
          <a:noFill/>
          <a:ln w="57150">
            <a:solidFill>
              <a:srgbClr val="E16B0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Windows &amp; Walls</a:t>
            </a:r>
          </a:p>
        </p:txBody>
      </p:sp>
    </p:spTree>
    <p:extLst>
      <p:ext uri="{BB962C8B-B14F-4D97-AF65-F5344CB8AC3E}">
        <p14:creationId xmlns:p14="http://schemas.microsoft.com/office/powerpoint/2010/main" val="292614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animBg="1"/>
      <p:bldP spid="9" grpId="0" animBg="1"/>
    </p:bldLst>
  </p:timing>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0675FA2-940A-4C2F-9806-B7FC0E306502}"/>
              </a:ext>
            </a:extLst>
          </p:cNvPr>
          <p:cNvSpPr>
            <a:spLocks noGrp="1"/>
          </p:cNvSpPr>
          <p:nvPr>
            <p:ph type="title"/>
          </p:nvPr>
        </p:nvSpPr>
        <p:spPr>
          <a:xfrm>
            <a:off x="609600" y="274638"/>
            <a:ext cx="10972800" cy="1143000"/>
          </a:xfrm>
        </p:spPr>
        <p:txBody>
          <a:bodyPr>
            <a:normAutofit/>
          </a:bodyPr>
          <a:lstStyle/>
          <a:p>
            <a:r>
              <a:rPr lang="en-US">
                <a:solidFill>
                  <a:srgbClr val="E46C0A"/>
                </a:solidFill>
              </a:rPr>
              <a:t>Appliances Procedure</a:t>
            </a:r>
          </a:p>
        </p:txBody>
      </p:sp>
      <p:pic>
        <p:nvPicPr>
          <p:cNvPr id="1026" name="Picture 2" descr="Whirlpool Duet WFW72HEDW - Featured View">
            <a:extLst>
              <a:ext uri="{FF2B5EF4-FFF2-40B4-BE49-F238E27FC236}">
                <a16:creationId xmlns:a16="http://schemas.microsoft.com/office/drawing/2014/main" id="{374EEA3C-1887-40F3-898D-95854426B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974" y="1910447"/>
            <a:ext cx="2400300" cy="333375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7965F3EA-1181-45B3-BDA0-9C29C263C259}"/>
              </a:ext>
            </a:extLst>
          </p:cNvPr>
          <p:cNvGrpSpPr/>
          <p:nvPr/>
        </p:nvGrpSpPr>
        <p:grpSpPr>
          <a:xfrm rot="20156390">
            <a:off x="3947486" y="2149050"/>
            <a:ext cx="440160" cy="746329"/>
            <a:chOff x="4810266" y="2117557"/>
            <a:chExt cx="630683" cy="1082161"/>
          </a:xfrm>
        </p:grpSpPr>
        <p:pic>
          <p:nvPicPr>
            <p:cNvPr id="5" name="Picture 4">
              <a:extLst>
                <a:ext uri="{FF2B5EF4-FFF2-40B4-BE49-F238E27FC236}">
                  <a16:creationId xmlns:a16="http://schemas.microsoft.com/office/drawing/2014/main" id="{23D09BD6-02A4-4E1D-AB3F-92F5EF951413}"/>
                </a:ext>
              </a:extLst>
            </p:cNvPr>
            <p:cNvPicPr>
              <a:picLocks noChangeAspect="1"/>
            </p:cNvPicPr>
            <p:nvPr/>
          </p:nvPicPr>
          <p:blipFill>
            <a:blip r:embed="rId4"/>
            <a:stretch>
              <a:fillRect/>
            </a:stretch>
          </p:blipFill>
          <p:spPr>
            <a:xfrm>
              <a:off x="4810266" y="2315738"/>
              <a:ext cx="630683" cy="883980"/>
            </a:xfrm>
            <a:prstGeom prst="rect">
              <a:avLst/>
            </a:prstGeom>
            <a:ln w="28575">
              <a:solidFill>
                <a:schemeClr val="tx1"/>
              </a:solidFill>
            </a:ln>
          </p:spPr>
        </p:pic>
        <p:sp>
          <p:nvSpPr>
            <p:cNvPr id="6" name="Trapezoid 5">
              <a:extLst>
                <a:ext uri="{FF2B5EF4-FFF2-40B4-BE49-F238E27FC236}">
                  <a16:creationId xmlns:a16="http://schemas.microsoft.com/office/drawing/2014/main" id="{1B1330C4-FD45-4701-A794-A535287CBA4F}"/>
                </a:ext>
              </a:extLst>
            </p:cNvPr>
            <p:cNvSpPr/>
            <p:nvPr/>
          </p:nvSpPr>
          <p:spPr>
            <a:xfrm>
              <a:off x="4810266" y="2117557"/>
              <a:ext cx="630683" cy="198179"/>
            </a:xfrm>
            <a:prstGeom prst="trapezoid">
              <a:avLst>
                <a:gd name="adj" fmla="val 107573"/>
              </a:avLst>
            </a:prstGeom>
            <a:solidFill>
              <a:schemeClr val="tx1">
                <a:lumMod val="75000"/>
                <a:lumOff val="25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3CBF5B31-FF1A-433F-A0DF-0B48526296CE}"/>
              </a:ext>
            </a:extLst>
          </p:cNvPr>
          <p:cNvGrpSpPr/>
          <p:nvPr/>
        </p:nvGrpSpPr>
        <p:grpSpPr>
          <a:xfrm>
            <a:off x="4520663" y="1910447"/>
            <a:ext cx="5141952" cy="3156494"/>
            <a:chOff x="4520663" y="1910447"/>
            <a:chExt cx="5141952" cy="3156494"/>
          </a:xfrm>
        </p:grpSpPr>
        <p:pic>
          <p:nvPicPr>
            <p:cNvPr id="16" name="Picture 15">
              <a:extLst>
                <a:ext uri="{FF2B5EF4-FFF2-40B4-BE49-F238E27FC236}">
                  <a16:creationId xmlns:a16="http://schemas.microsoft.com/office/drawing/2014/main" id="{337EFAF5-9531-4045-BB14-72A618A69C30}"/>
                </a:ext>
              </a:extLst>
            </p:cNvPr>
            <p:cNvPicPr>
              <a:picLocks noChangeAspect="1"/>
            </p:cNvPicPr>
            <p:nvPr/>
          </p:nvPicPr>
          <p:blipFill>
            <a:blip r:embed="rId4"/>
            <a:stretch>
              <a:fillRect/>
            </a:stretch>
          </p:blipFill>
          <p:spPr>
            <a:xfrm>
              <a:off x="7410588" y="1910447"/>
              <a:ext cx="2252027" cy="3156494"/>
            </a:xfrm>
            <a:prstGeom prst="rect">
              <a:avLst/>
            </a:prstGeom>
            <a:ln w="28575">
              <a:solidFill>
                <a:schemeClr val="tx1"/>
              </a:solidFill>
            </a:ln>
          </p:spPr>
        </p:pic>
        <p:cxnSp>
          <p:nvCxnSpPr>
            <p:cNvPr id="15" name="Straight Arrow Connector 14">
              <a:extLst>
                <a:ext uri="{FF2B5EF4-FFF2-40B4-BE49-F238E27FC236}">
                  <a16:creationId xmlns:a16="http://schemas.microsoft.com/office/drawing/2014/main" id="{71BB091A-2393-4143-8631-65575C14254D}"/>
                </a:ext>
              </a:extLst>
            </p:cNvPr>
            <p:cNvCxnSpPr>
              <a:endCxn id="16" idx="1"/>
            </p:cNvCxnSpPr>
            <p:nvPr/>
          </p:nvCxnSpPr>
          <p:spPr>
            <a:xfrm>
              <a:off x="4520663" y="2784143"/>
              <a:ext cx="2889925" cy="7045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aphicFrame>
        <p:nvGraphicFramePr>
          <p:cNvPr id="14" name="Table 15">
            <a:extLst>
              <a:ext uri="{FF2B5EF4-FFF2-40B4-BE49-F238E27FC236}">
                <a16:creationId xmlns:a16="http://schemas.microsoft.com/office/drawing/2014/main" id="{E32C5565-8C34-4115-935E-078A0384DDF3}"/>
              </a:ext>
            </a:extLst>
          </p:cNvPr>
          <p:cNvGraphicFramePr>
            <a:graphicFrameLocks noGrp="1"/>
          </p:cNvGraphicFramePr>
          <p:nvPr>
            <p:extLst>
              <p:ext uri="{D42A27DB-BD31-4B8C-83A1-F6EECF244321}">
                <p14:modId xmlns:p14="http://schemas.microsoft.com/office/powerpoint/2010/main" val="2463353921"/>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600" b="1">
                        <a:solidFill>
                          <a:schemeClr val="bg1"/>
                        </a:solidFill>
                        <a:latin typeface="Arial" panose="020B0604020202020204" pitchFamily="34" charset="0"/>
                        <a:cs typeface="Arial" panose="020B0604020202020204" pitchFamily="34" charset="0"/>
                      </a:endParaRPr>
                    </a:p>
                  </a:txBody>
                  <a:tcPr anchor="ctr">
                    <a:solidFill>
                      <a:srgbClr val="E46C0A"/>
                    </a:solidFill>
                  </a:tcPr>
                </a:tc>
                <a:tc>
                  <a:txBody>
                    <a:bodyPr/>
                    <a:lstStyle/>
                    <a:p>
                      <a:pPr algn="ctr"/>
                      <a:r>
                        <a:rPr lang="en-US" b="1">
                          <a:solidFill>
                            <a:schemeClr val="bg1"/>
                          </a:solidFill>
                        </a:rPr>
                        <a:t>EMBODIED</a:t>
                      </a:r>
                    </a:p>
                  </a:txBody>
                  <a:tcPr anchor="ctr">
                    <a:solidFill>
                      <a:srgbClr val="E46C0A"/>
                    </a:solidFill>
                  </a:tcPr>
                </a:tc>
                <a:tc>
                  <a:txBody>
                    <a:bodyPr/>
                    <a:lstStyle/>
                    <a:p>
                      <a:pPr algn="ctr"/>
                      <a:r>
                        <a:rPr lang="en-US" b="1"/>
                        <a:t>ONSITE</a:t>
                      </a:r>
                    </a:p>
                  </a:txBody>
                  <a:tcPr anchor="ctr">
                    <a:solidFill>
                      <a:srgbClr val="E46C0A"/>
                    </a:solidFill>
                  </a:tcPr>
                </a:tc>
                <a:tc>
                  <a:txBody>
                    <a:bodyPr/>
                    <a:lstStyle/>
                    <a:p>
                      <a:pPr algn="ctr"/>
                      <a:r>
                        <a:rPr lang="en-US" b="1">
                          <a:solidFill>
                            <a:srgbClr val="E46C0A"/>
                          </a:solidFill>
                        </a:rPr>
                        <a:t>UTILITIES</a:t>
                      </a:r>
                    </a:p>
                  </a:txBody>
                  <a:tcPr anchor="ctr">
                    <a:solidFill>
                      <a:schemeClr val="bg1"/>
                    </a:solidFill>
                  </a:tcPr>
                </a:tc>
                <a:tc>
                  <a:txBody>
                    <a:bodyPr/>
                    <a:lstStyle/>
                    <a:p>
                      <a:pPr algn="ctr"/>
                      <a:r>
                        <a:rPr lang="en-US" b="1"/>
                        <a:t>DESIGN</a:t>
                      </a:r>
                    </a:p>
                  </a:txBody>
                  <a:tcPr anchor="ctr">
                    <a:solidFill>
                      <a:srgbClr val="E46C0A"/>
                    </a:solidFill>
                  </a:tcPr>
                </a:tc>
                <a:tc>
                  <a:txBody>
                    <a:bodyPr/>
                    <a:lstStyle/>
                    <a:p>
                      <a:pPr algn="ctr"/>
                      <a:r>
                        <a:rPr lang="en-US" b="1"/>
                        <a:t>QUESTIONS</a:t>
                      </a:r>
                    </a:p>
                  </a:txBody>
                  <a:tcPr anchor="ctr">
                    <a:solidFill>
                      <a:srgbClr val="E46C0A"/>
                    </a:solidFill>
                  </a:tcPr>
                </a:tc>
                <a:extLst>
                  <a:ext uri="{0D108BD9-81ED-4DB2-BD59-A6C34878D82A}">
                    <a16:rowId xmlns:a16="http://schemas.microsoft.com/office/drawing/2014/main" val="635186885"/>
                  </a:ext>
                </a:extLst>
              </a:tr>
            </a:tbl>
          </a:graphicData>
        </a:graphic>
      </p:graphicFrame>
      <p:sp>
        <p:nvSpPr>
          <p:cNvPr id="2" name="Oval 1">
            <a:extLst>
              <a:ext uri="{FF2B5EF4-FFF2-40B4-BE49-F238E27FC236}">
                <a16:creationId xmlns:a16="http://schemas.microsoft.com/office/drawing/2014/main" id="{46144E51-213F-4149-A476-929D4281CCD7}"/>
              </a:ext>
            </a:extLst>
          </p:cNvPr>
          <p:cNvSpPr/>
          <p:nvPr/>
        </p:nvSpPr>
        <p:spPr>
          <a:xfrm>
            <a:off x="7454932" y="3971924"/>
            <a:ext cx="1081669" cy="499714"/>
          </a:xfrm>
          <a:prstGeom prst="ellipse">
            <a:avLst/>
          </a:prstGeom>
          <a:noFill/>
          <a:ln w="76200">
            <a:solidFill>
              <a:srgbClr val="E16B0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60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7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0675FA2-940A-4C2F-9806-B7FC0E306502}"/>
              </a:ext>
            </a:extLst>
          </p:cNvPr>
          <p:cNvSpPr>
            <a:spLocks noGrp="1"/>
          </p:cNvSpPr>
          <p:nvPr>
            <p:ph type="title"/>
          </p:nvPr>
        </p:nvSpPr>
        <p:spPr>
          <a:xfrm>
            <a:off x="609600" y="274638"/>
            <a:ext cx="10972800" cy="1143000"/>
          </a:xfrm>
        </p:spPr>
        <p:txBody>
          <a:bodyPr>
            <a:normAutofit/>
          </a:bodyPr>
          <a:lstStyle/>
          <a:p>
            <a:r>
              <a:rPr lang="en-US">
                <a:solidFill>
                  <a:srgbClr val="E46C0A"/>
                </a:solidFill>
              </a:rPr>
              <a:t>Appliances Procedure</a:t>
            </a:r>
          </a:p>
        </p:txBody>
      </p:sp>
      <p:sp>
        <p:nvSpPr>
          <p:cNvPr id="18" name="TextBox 17">
            <a:extLst>
              <a:ext uri="{FF2B5EF4-FFF2-40B4-BE49-F238E27FC236}">
                <a16:creationId xmlns:a16="http://schemas.microsoft.com/office/drawing/2014/main" id="{F728A83C-0732-46E1-965A-1C1733A4681C}"/>
              </a:ext>
            </a:extLst>
          </p:cNvPr>
          <p:cNvSpPr txBox="1"/>
          <p:nvPr/>
        </p:nvSpPr>
        <p:spPr>
          <a:xfrm>
            <a:off x="2083924" y="5295582"/>
            <a:ext cx="3442062"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Range (Stovetop &amp; Oven)</a:t>
            </a:r>
          </a:p>
        </p:txBody>
      </p:sp>
      <p:graphicFrame>
        <p:nvGraphicFramePr>
          <p:cNvPr id="14" name="Table 15">
            <a:extLst>
              <a:ext uri="{FF2B5EF4-FFF2-40B4-BE49-F238E27FC236}">
                <a16:creationId xmlns:a16="http://schemas.microsoft.com/office/drawing/2014/main" id="{E32C5565-8C34-4115-935E-078A0384DDF3}"/>
              </a:ext>
            </a:extLst>
          </p:cNvPr>
          <p:cNvGraphicFramePr>
            <a:graphicFrameLocks noGrp="1"/>
          </p:cNvGraphicFramePr>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600" b="1">
                        <a:solidFill>
                          <a:schemeClr val="bg1"/>
                        </a:solidFill>
                        <a:latin typeface="Arial" panose="020B0604020202020204" pitchFamily="34" charset="0"/>
                        <a:cs typeface="Arial" panose="020B0604020202020204" pitchFamily="34" charset="0"/>
                      </a:endParaRPr>
                    </a:p>
                  </a:txBody>
                  <a:tcPr anchor="ctr">
                    <a:solidFill>
                      <a:srgbClr val="E46C0A"/>
                    </a:solidFill>
                  </a:tcPr>
                </a:tc>
                <a:tc>
                  <a:txBody>
                    <a:bodyPr/>
                    <a:lstStyle/>
                    <a:p>
                      <a:pPr algn="ctr"/>
                      <a:r>
                        <a:rPr lang="en-US" b="1">
                          <a:solidFill>
                            <a:schemeClr val="bg1"/>
                          </a:solidFill>
                        </a:rPr>
                        <a:t>EMBODIED</a:t>
                      </a:r>
                    </a:p>
                  </a:txBody>
                  <a:tcPr anchor="ctr">
                    <a:solidFill>
                      <a:srgbClr val="E46C0A"/>
                    </a:solidFill>
                  </a:tcPr>
                </a:tc>
                <a:tc>
                  <a:txBody>
                    <a:bodyPr/>
                    <a:lstStyle/>
                    <a:p>
                      <a:pPr algn="ctr"/>
                      <a:r>
                        <a:rPr lang="en-US" b="1"/>
                        <a:t>ONSITE</a:t>
                      </a:r>
                    </a:p>
                  </a:txBody>
                  <a:tcPr anchor="ctr">
                    <a:solidFill>
                      <a:srgbClr val="E46C0A"/>
                    </a:solidFill>
                  </a:tcPr>
                </a:tc>
                <a:tc>
                  <a:txBody>
                    <a:bodyPr/>
                    <a:lstStyle/>
                    <a:p>
                      <a:pPr algn="ctr"/>
                      <a:r>
                        <a:rPr lang="en-US" b="1">
                          <a:solidFill>
                            <a:srgbClr val="E46C0A"/>
                          </a:solidFill>
                        </a:rPr>
                        <a:t>UTILITIES</a:t>
                      </a:r>
                    </a:p>
                  </a:txBody>
                  <a:tcPr anchor="ctr">
                    <a:solidFill>
                      <a:schemeClr val="bg1"/>
                    </a:solidFill>
                  </a:tcPr>
                </a:tc>
                <a:tc>
                  <a:txBody>
                    <a:bodyPr/>
                    <a:lstStyle/>
                    <a:p>
                      <a:pPr algn="ctr"/>
                      <a:r>
                        <a:rPr lang="en-US" b="1"/>
                        <a:t>DESIGN</a:t>
                      </a:r>
                    </a:p>
                  </a:txBody>
                  <a:tcPr anchor="ctr">
                    <a:solidFill>
                      <a:srgbClr val="E46C0A"/>
                    </a:solidFill>
                  </a:tcPr>
                </a:tc>
                <a:tc>
                  <a:txBody>
                    <a:bodyPr/>
                    <a:lstStyle/>
                    <a:p>
                      <a:pPr algn="ctr"/>
                      <a:r>
                        <a:rPr lang="en-US" b="1"/>
                        <a:t>QUESTIONS</a:t>
                      </a:r>
                    </a:p>
                  </a:txBody>
                  <a:tcPr anchor="ctr">
                    <a:solidFill>
                      <a:srgbClr val="E46C0A"/>
                    </a:solidFill>
                  </a:tcPr>
                </a:tc>
                <a:extLst>
                  <a:ext uri="{0D108BD9-81ED-4DB2-BD59-A6C34878D82A}">
                    <a16:rowId xmlns:a16="http://schemas.microsoft.com/office/drawing/2014/main" val="635186885"/>
                  </a:ext>
                </a:extLst>
              </a:tr>
            </a:tbl>
          </a:graphicData>
        </a:graphic>
      </p:graphicFrame>
      <p:pic>
        <p:nvPicPr>
          <p:cNvPr id="2050" name="Picture 2" descr="See the source image">
            <a:extLst>
              <a:ext uri="{FF2B5EF4-FFF2-40B4-BE49-F238E27FC236}">
                <a16:creationId xmlns:a16="http://schemas.microsoft.com/office/drawing/2014/main" id="{586406BC-CC53-404F-8746-9CF402948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7408" y="1714500"/>
            <a:ext cx="2655094"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6494FD2-CD86-498A-A766-13B5E46C597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56" b="95889" l="10000" r="90000">
                        <a14:foregroundMark x1="32889" y1="8556" x2="54000" y2="13889"/>
                        <a14:foregroundMark x1="54000" y1="13889" x2="54667" y2="10333"/>
                        <a14:foregroundMark x1="47667" y1="9000" x2="54778" y2="9000"/>
                        <a14:foregroundMark x1="63667" y1="8889" x2="69222" y2="8889"/>
                        <a14:foregroundMark x1="37333" y1="90667" x2="54333" y2="92222"/>
                        <a14:foregroundMark x1="54333" y1="92222" x2="60556" y2="91000"/>
                        <a14:foregroundMark x1="37667" y1="93889" x2="47333" y2="95889"/>
                        <a14:foregroundMark x1="50000" y1="95889" x2="60333" y2="95000"/>
                        <a14:foregroundMark x1="60667" y1="94889" x2="69111" y2="92778"/>
                        <a14:foregroundMark x1="46667" y1="17556" x2="53556" y2="39889"/>
                        <a14:foregroundMark x1="53556" y1="39889" x2="53556" y2="40222"/>
                        <a14:foregroundMark x1="49889" y1="58444" x2="51222" y2="88889"/>
                        <a14:foregroundMark x1="60111" y1="24222" x2="65222" y2="16778"/>
                      </a14:backgroundRemoval>
                    </a14:imgEffect>
                  </a14:imgLayer>
                </a14:imgProps>
              </a:ext>
            </a:extLst>
          </a:blip>
          <a:stretch>
            <a:fillRect/>
          </a:stretch>
        </p:blipFill>
        <p:spPr>
          <a:xfrm>
            <a:off x="6099446" y="1309369"/>
            <a:ext cx="3899989" cy="3899989"/>
          </a:xfrm>
          <a:prstGeom prst="rect">
            <a:avLst/>
          </a:prstGeom>
        </p:spPr>
      </p:pic>
      <p:sp>
        <p:nvSpPr>
          <p:cNvPr id="8" name="TextBox 7">
            <a:extLst>
              <a:ext uri="{FF2B5EF4-FFF2-40B4-BE49-F238E27FC236}">
                <a16:creationId xmlns:a16="http://schemas.microsoft.com/office/drawing/2014/main" id="{A7EDD2FE-A678-4B50-AB12-873D20032009}"/>
              </a:ext>
            </a:extLst>
          </p:cNvPr>
          <p:cNvSpPr txBox="1"/>
          <p:nvPr/>
        </p:nvSpPr>
        <p:spPr>
          <a:xfrm>
            <a:off x="6328410" y="5295582"/>
            <a:ext cx="3442062" cy="400110"/>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Water Heater</a:t>
            </a:r>
          </a:p>
        </p:txBody>
      </p:sp>
    </p:spTree>
    <p:extLst>
      <p:ext uri="{BB962C8B-B14F-4D97-AF65-F5344CB8AC3E}">
        <p14:creationId xmlns:p14="http://schemas.microsoft.com/office/powerpoint/2010/main" val="1201150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215B-88DC-4CDD-844F-6800EEE3F4C1}"/>
              </a:ext>
            </a:extLst>
          </p:cNvPr>
          <p:cNvSpPr>
            <a:spLocks noGrp="1"/>
          </p:cNvSpPr>
          <p:nvPr>
            <p:ph type="title"/>
          </p:nvPr>
        </p:nvSpPr>
        <p:spPr/>
        <p:txBody>
          <a:bodyPr>
            <a:normAutofit/>
          </a:bodyPr>
          <a:lstStyle/>
          <a:p>
            <a:r>
              <a:rPr lang="en-US">
                <a:solidFill>
                  <a:srgbClr val="E46C0A"/>
                </a:solidFill>
              </a:rPr>
              <a:t>Lighting Procedure</a:t>
            </a:r>
          </a:p>
        </p:txBody>
      </p:sp>
      <p:pic>
        <p:nvPicPr>
          <p:cNvPr id="4" name="Graphic 3" descr="Stopwatch with solid fill">
            <a:extLst>
              <a:ext uri="{FF2B5EF4-FFF2-40B4-BE49-F238E27FC236}">
                <a16:creationId xmlns:a16="http://schemas.microsoft.com/office/drawing/2014/main" id="{3A0BC061-0F92-451F-9520-C6C9B0871B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79264" y="2411989"/>
            <a:ext cx="1304499" cy="1304499"/>
          </a:xfrm>
          <a:prstGeom prst="rect">
            <a:avLst/>
          </a:prstGeom>
        </p:spPr>
      </p:pic>
      <p:pic>
        <p:nvPicPr>
          <p:cNvPr id="6" name="Graphic 5" descr="High voltage with solid fill">
            <a:extLst>
              <a:ext uri="{FF2B5EF4-FFF2-40B4-BE49-F238E27FC236}">
                <a16:creationId xmlns:a16="http://schemas.microsoft.com/office/drawing/2014/main" id="{819CB979-FF91-46C4-9E90-E17F952977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60073" y="2411989"/>
            <a:ext cx="1304499" cy="1304499"/>
          </a:xfrm>
          <a:prstGeom prst="rect">
            <a:avLst/>
          </a:prstGeom>
        </p:spPr>
      </p:pic>
      <p:pic>
        <p:nvPicPr>
          <p:cNvPr id="9" name="Graphic 8" descr="Lightbulb with solid fill">
            <a:extLst>
              <a:ext uri="{FF2B5EF4-FFF2-40B4-BE49-F238E27FC236}">
                <a16:creationId xmlns:a16="http://schemas.microsoft.com/office/drawing/2014/main" id="{F2A73271-3BF3-4762-BAE1-F857B50855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40882" y="2411989"/>
            <a:ext cx="891091" cy="891091"/>
          </a:xfrm>
          <a:prstGeom prst="rect">
            <a:avLst/>
          </a:prstGeom>
        </p:spPr>
      </p:pic>
      <p:sp>
        <p:nvSpPr>
          <p:cNvPr id="15" name="Left Brace 14">
            <a:extLst>
              <a:ext uri="{FF2B5EF4-FFF2-40B4-BE49-F238E27FC236}">
                <a16:creationId xmlns:a16="http://schemas.microsoft.com/office/drawing/2014/main" id="{5920149E-D94E-4463-8BEE-D80E1597E7C0}"/>
              </a:ext>
            </a:extLst>
          </p:cNvPr>
          <p:cNvSpPr/>
          <p:nvPr/>
        </p:nvSpPr>
        <p:spPr>
          <a:xfrm rot="16200000">
            <a:off x="5672345" y="1217380"/>
            <a:ext cx="646332" cy="5976504"/>
          </a:xfrm>
          <a:prstGeom prst="leftBrace">
            <a:avLst>
              <a:gd name="adj1" fmla="val 8333"/>
              <a:gd name="adj2" fmla="val 49437"/>
            </a:avLst>
          </a:prstGeom>
          <a:ln w="571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6" name="Graphic 15" descr="Lightbulb with solid fill">
            <a:extLst>
              <a:ext uri="{FF2B5EF4-FFF2-40B4-BE49-F238E27FC236}">
                <a16:creationId xmlns:a16="http://schemas.microsoft.com/office/drawing/2014/main" id="{4FABE424-7D8E-45D7-84B1-B39E1A680C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4290" y="2977797"/>
            <a:ext cx="891091" cy="891091"/>
          </a:xfrm>
          <a:prstGeom prst="rect">
            <a:avLst/>
          </a:prstGeom>
        </p:spPr>
      </p:pic>
      <p:pic>
        <p:nvPicPr>
          <p:cNvPr id="17" name="Graphic 16" descr="Lightbulb with solid fill">
            <a:extLst>
              <a:ext uri="{FF2B5EF4-FFF2-40B4-BE49-F238E27FC236}">
                <a16:creationId xmlns:a16="http://schemas.microsoft.com/office/drawing/2014/main" id="{7D99C1E3-BA4A-4D39-ADC3-B263DC8FC7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50724" y="2207788"/>
            <a:ext cx="891091" cy="891091"/>
          </a:xfrm>
          <a:prstGeom prst="rect">
            <a:avLst/>
          </a:prstGeom>
        </p:spPr>
      </p:pic>
      <p:sp>
        <p:nvSpPr>
          <p:cNvPr id="10" name="TextBox 9">
            <a:extLst>
              <a:ext uri="{FF2B5EF4-FFF2-40B4-BE49-F238E27FC236}">
                <a16:creationId xmlns:a16="http://schemas.microsoft.com/office/drawing/2014/main" id="{EA1834C7-EE8C-40DC-9F0D-D04B14E583C4}"/>
              </a:ext>
            </a:extLst>
          </p:cNvPr>
          <p:cNvSpPr txBox="1"/>
          <p:nvPr/>
        </p:nvSpPr>
        <p:spPr>
          <a:xfrm>
            <a:off x="2832255" y="1613049"/>
            <a:ext cx="1735159"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Number of Lights</a:t>
            </a:r>
          </a:p>
        </p:txBody>
      </p:sp>
      <p:sp>
        <p:nvSpPr>
          <p:cNvPr id="19" name="TextBox 18">
            <a:extLst>
              <a:ext uri="{FF2B5EF4-FFF2-40B4-BE49-F238E27FC236}">
                <a16:creationId xmlns:a16="http://schemas.microsoft.com/office/drawing/2014/main" id="{91A587B6-3F78-40E0-8F0D-DF4275FDD6AF}"/>
              </a:ext>
            </a:extLst>
          </p:cNvPr>
          <p:cNvSpPr txBox="1"/>
          <p:nvPr/>
        </p:nvSpPr>
        <p:spPr>
          <a:xfrm>
            <a:off x="4886352" y="1610209"/>
            <a:ext cx="2051939"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Wattage of Light(s)</a:t>
            </a:r>
          </a:p>
        </p:txBody>
      </p:sp>
      <p:sp>
        <p:nvSpPr>
          <p:cNvPr id="20" name="TextBox 19">
            <a:extLst>
              <a:ext uri="{FF2B5EF4-FFF2-40B4-BE49-F238E27FC236}">
                <a16:creationId xmlns:a16="http://schemas.microsoft.com/office/drawing/2014/main" id="{2A2FE0BF-FC87-481D-B4A7-F047F6233895}"/>
              </a:ext>
            </a:extLst>
          </p:cNvPr>
          <p:cNvSpPr txBox="1"/>
          <p:nvPr/>
        </p:nvSpPr>
        <p:spPr>
          <a:xfrm>
            <a:off x="7410263" y="1748708"/>
            <a:ext cx="1949482" cy="369332"/>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Duty Cycle</a:t>
            </a:r>
          </a:p>
        </p:txBody>
      </p:sp>
      <p:sp>
        <p:nvSpPr>
          <p:cNvPr id="21" name="TextBox 20">
            <a:extLst>
              <a:ext uri="{FF2B5EF4-FFF2-40B4-BE49-F238E27FC236}">
                <a16:creationId xmlns:a16="http://schemas.microsoft.com/office/drawing/2014/main" id="{C2575C5D-65B8-4F0E-B7C5-C5F8164B7218}"/>
              </a:ext>
            </a:extLst>
          </p:cNvPr>
          <p:cNvSpPr txBox="1"/>
          <p:nvPr/>
        </p:nvSpPr>
        <p:spPr>
          <a:xfrm>
            <a:off x="3423784" y="4678638"/>
            <a:ext cx="5034269" cy="369332"/>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Carbon Emissions from Lighting</a:t>
            </a:r>
          </a:p>
        </p:txBody>
      </p:sp>
      <p:graphicFrame>
        <p:nvGraphicFramePr>
          <p:cNvPr id="22" name="Table 15">
            <a:extLst>
              <a:ext uri="{FF2B5EF4-FFF2-40B4-BE49-F238E27FC236}">
                <a16:creationId xmlns:a16="http://schemas.microsoft.com/office/drawing/2014/main" id="{5FC7DF7E-CE63-47CA-873B-FEE2CA88B367}"/>
              </a:ext>
            </a:extLst>
          </p:cNvPr>
          <p:cNvGraphicFramePr>
            <a:graphicFrameLocks noGrp="1"/>
          </p:cNvGraphicFramePr>
          <p:nvPr>
            <p:extLst>
              <p:ext uri="{D42A27DB-BD31-4B8C-83A1-F6EECF244321}">
                <p14:modId xmlns:p14="http://schemas.microsoft.com/office/powerpoint/2010/main" val="2463353921"/>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600" b="1">
                        <a:solidFill>
                          <a:schemeClr val="bg1"/>
                        </a:solidFill>
                        <a:latin typeface="Arial" panose="020B0604020202020204" pitchFamily="34" charset="0"/>
                        <a:cs typeface="Arial" panose="020B0604020202020204" pitchFamily="34" charset="0"/>
                      </a:endParaRPr>
                    </a:p>
                  </a:txBody>
                  <a:tcPr anchor="ctr">
                    <a:solidFill>
                      <a:srgbClr val="E46C0A"/>
                    </a:solidFill>
                  </a:tcPr>
                </a:tc>
                <a:tc>
                  <a:txBody>
                    <a:bodyPr/>
                    <a:lstStyle/>
                    <a:p>
                      <a:pPr algn="ctr"/>
                      <a:r>
                        <a:rPr lang="en-US" b="1">
                          <a:solidFill>
                            <a:schemeClr val="bg1"/>
                          </a:solidFill>
                        </a:rPr>
                        <a:t>EMBODIED</a:t>
                      </a:r>
                    </a:p>
                  </a:txBody>
                  <a:tcPr anchor="ctr">
                    <a:solidFill>
                      <a:srgbClr val="E46C0A"/>
                    </a:solidFill>
                  </a:tcPr>
                </a:tc>
                <a:tc>
                  <a:txBody>
                    <a:bodyPr/>
                    <a:lstStyle/>
                    <a:p>
                      <a:pPr algn="ctr"/>
                      <a:r>
                        <a:rPr lang="en-US" b="1"/>
                        <a:t>ONSITE</a:t>
                      </a:r>
                    </a:p>
                  </a:txBody>
                  <a:tcPr anchor="ctr">
                    <a:solidFill>
                      <a:srgbClr val="E46C0A"/>
                    </a:solidFill>
                  </a:tcPr>
                </a:tc>
                <a:tc>
                  <a:txBody>
                    <a:bodyPr/>
                    <a:lstStyle/>
                    <a:p>
                      <a:pPr algn="ctr"/>
                      <a:r>
                        <a:rPr lang="en-US" b="1">
                          <a:solidFill>
                            <a:srgbClr val="E46C0A"/>
                          </a:solidFill>
                        </a:rPr>
                        <a:t>UTILITIES</a:t>
                      </a:r>
                    </a:p>
                  </a:txBody>
                  <a:tcPr anchor="ctr">
                    <a:solidFill>
                      <a:schemeClr val="bg1"/>
                    </a:solidFill>
                  </a:tcPr>
                </a:tc>
                <a:tc>
                  <a:txBody>
                    <a:bodyPr/>
                    <a:lstStyle/>
                    <a:p>
                      <a:pPr algn="ctr"/>
                      <a:r>
                        <a:rPr lang="en-US" b="1"/>
                        <a:t>DESIGN</a:t>
                      </a:r>
                    </a:p>
                  </a:txBody>
                  <a:tcPr anchor="ctr">
                    <a:solidFill>
                      <a:srgbClr val="E46C0A"/>
                    </a:solidFill>
                  </a:tcPr>
                </a:tc>
                <a:tc>
                  <a:txBody>
                    <a:bodyPr/>
                    <a:lstStyle/>
                    <a:p>
                      <a:pPr algn="ctr"/>
                      <a:r>
                        <a:rPr lang="en-US" b="1"/>
                        <a:t>QUESTIONS</a:t>
                      </a:r>
                    </a:p>
                  </a:txBody>
                  <a:tcPr anchor="ctr">
                    <a:solidFill>
                      <a:srgbClr val="E46C0A"/>
                    </a:solidFill>
                  </a:tcPr>
                </a:tc>
                <a:extLst>
                  <a:ext uri="{0D108BD9-81ED-4DB2-BD59-A6C34878D82A}">
                    <a16:rowId xmlns:a16="http://schemas.microsoft.com/office/drawing/2014/main" val="635186885"/>
                  </a:ext>
                </a:extLst>
              </a:tr>
            </a:tbl>
          </a:graphicData>
        </a:graphic>
      </p:graphicFrame>
      <p:pic>
        <p:nvPicPr>
          <p:cNvPr id="1026" name="Picture 2" descr="Carbon Dioxide Clip Art Image Logo, PNG, 500x500px, Carbon Dioxide, Bild,  Black, Black And White, Black">
            <a:extLst>
              <a:ext uri="{FF2B5EF4-FFF2-40B4-BE49-F238E27FC236}">
                <a16:creationId xmlns:a16="http://schemas.microsoft.com/office/drawing/2014/main" id="{A8AB7332-5362-4368-B2C6-8982C0CD3085}"/>
              </a:ext>
            </a:extLst>
          </p:cNvPr>
          <p:cNvPicPr>
            <a:picLocks noChangeAspect="1" noChangeArrowheads="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53472" y1="48571" x2="53472" y2="48571"/>
                      </a14:backgroundRemoval>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873652" y="4910337"/>
            <a:ext cx="2091667" cy="1270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840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215B-88DC-4CDD-844F-6800EEE3F4C1}"/>
              </a:ext>
            </a:extLst>
          </p:cNvPr>
          <p:cNvSpPr>
            <a:spLocks noGrp="1"/>
          </p:cNvSpPr>
          <p:nvPr>
            <p:ph type="title"/>
          </p:nvPr>
        </p:nvSpPr>
        <p:spPr/>
        <p:txBody>
          <a:bodyPr>
            <a:normAutofit/>
          </a:bodyPr>
          <a:lstStyle/>
          <a:p>
            <a:r>
              <a:rPr lang="en-US">
                <a:solidFill>
                  <a:srgbClr val="E46C0A"/>
                </a:solidFill>
              </a:rPr>
              <a:t>Yearly Electricity Use (Lighting &amp; Appliances)</a:t>
            </a:r>
          </a:p>
        </p:txBody>
      </p:sp>
      <p:graphicFrame>
        <p:nvGraphicFramePr>
          <p:cNvPr id="6" name="Chart 5">
            <a:extLst>
              <a:ext uri="{FF2B5EF4-FFF2-40B4-BE49-F238E27FC236}">
                <a16:creationId xmlns:a16="http://schemas.microsoft.com/office/drawing/2014/main" id="{277159EB-7F15-4C50-8681-C595B08DC991}"/>
              </a:ext>
            </a:extLst>
          </p:cNvPr>
          <p:cNvGraphicFramePr>
            <a:graphicFrameLocks/>
          </p:cNvGraphicFramePr>
          <p:nvPr>
            <p:extLst>
              <p:ext uri="{D42A27DB-BD31-4B8C-83A1-F6EECF244321}">
                <p14:modId xmlns:p14="http://schemas.microsoft.com/office/powerpoint/2010/main" val="3625276452"/>
              </p:ext>
            </p:extLst>
          </p:nvPr>
        </p:nvGraphicFramePr>
        <p:xfrm>
          <a:off x="609600" y="1417638"/>
          <a:ext cx="10972800" cy="4404938"/>
        </p:xfrm>
        <a:graphic>
          <a:graphicData uri="http://schemas.openxmlformats.org/drawingml/2006/chart">
            <c:chart xmlns:c="http://schemas.openxmlformats.org/drawingml/2006/chart" xmlns:r="http://schemas.openxmlformats.org/officeDocument/2006/relationships" r:id="rId4"/>
          </a:graphicData>
        </a:graphic>
      </p:graphicFrame>
      <p:grpSp>
        <p:nvGrpSpPr>
          <p:cNvPr id="15" name="Group 14">
            <a:extLst>
              <a:ext uri="{FF2B5EF4-FFF2-40B4-BE49-F238E27FC236}">
                <a16:creationId xmlns:a16="http://schemas.microsoft.com/office/drawing/2014/main" id="{6ED99996-2F07-43F3-AF72-ABE4AD01C624}"/>
              </a:ext>
            </a:extLst>
          </p:cNvPr>
          <p:cNvGrpSpPr/>
          <p:nvPr/>
        </p:nvGrpSpPr>
        <p:grpSpPr>
          <a:xfrm>
            <a:off x="7254852" y="1846055"/>
            <a:ext cx="1808466" cy="829910"/>
            <a:chOff x="1751299" y="5543071"/>
            <a:chExt cx="1714500" cy="1040291"/>
          </a:xfrm>
          <a:noFill/>
        </p:grpSpPr>
        <p:sp>
          <p:nvSpPr>
            <p:cNvPr id="16" name="Rectangle: Rounded Corners 15">
              <a:extLst>
                <a:ext uri="{FF2B5EF4-FFF2-40B4-BE49-F238E27FC236}">
                  <a16:creationId xmlns:a16="http://schemas.microsoft.com/office/drawing/2014/main" id="{B20E989D-9979-4476-976F-D394B9BB3453}"/>
                </a:ext>
              </a:extLst>
            </p:cNvPr>
            <p:cNvSpPr/>
            <p:nvPr/>
          </p:nvSpPr>
          <p:spPr>
            <a:xfrm>
              <a:off x="1751299" y="5543071"/>
              <a:ext cx="1714500" cy="1040291"/>
            </a:xfrm>
            <a:prstGeom prst="roundRect">
              <a:avLst/>
            </a:prstGeom>
            <a:grpFill/>
            <a:ln w="76200">
              <a:solidFill>
                <a:srgbClr val="E16B0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1FBBF0B-E0F5-4011-8062-70A9A8F4CB79}"/>
                </a:ext>
              </a:extLst>
            </p:cNvPr>
            <p:cNvSpPr txBox="1"/>
            <p:nvPr/>
          </p:nvSpPr>
          <p:spPr>
            <a:xfrm>
              <a:off x="2067715" y="5876693"/>
              <a:ext cx="1081668" cy="369332"/>
            </a:xfrm>
            <a:prstGeom prst="rect">
              <a:avLst/>
            </a:prstGeom>
            <a:grpFill/>
          </p:spPr>
          <p:txBody>
            <a:bodyPr wrap="square" rtlCol="0">
              <a:spAutoFit/>
            </a:bodyPr>
            <a:lstStyle/>
            <a:p>
              <a:pPr algn="ctr"/>
              <a:r>
                <a:rPr lang="en-US">
                  <a:latin typeface="Arial" panose="020B0604020202020204" pitchFamily="34" charset="0"/>
                  <a:cs typeface="Arial" panose="020B0604020202020204" pitchFamily="34" charset="0"/>
                </a:rPr>
                <a:t>1295</a:t>
              </a:r>
            </a:p>
          </p:txBody>
        </p:sp>
      </p:grpSp>
      <p:grpSp>
        <p:nvGrpSpPr>
          <p:cNvPr id="18" name="Group 17">
            <a:extLst>
              <a:ext uri="{FF2B5EF4-FFF2-40B4-BE49-F238E27FC236}">
                <a16:creationId xmlns:a16="http://schemas.microsoft.com/office/drawing/2014/main" id="{3FD4D8F2-3776-46B6-A1A5-1A227EBD7986}"/>
              </a:ext>
            </a:extLst>
          </p:cNvPr>
          <p:cNvGrpSpPr/>
          <p:nvPr/>
        </p:nvGrpSpPr>
        <p:grpSpPr>
          <a:xfrm>
            <a:off x="7569560" y="3218691"/>
            <a:ext cx="3357296" cy="829910"/>
            <a:chOff x="1751299" y="5543071"/>
            <a:chExt cx="1714500" cy="1040291"/>
          </a:xfrm>
          <a:noFill/>
        </p:grpSpPr>
        <p:sp>
          <p:nvSpPr>
            <p:cNvPr id="19" name="Rectangle: Rounded Corners 18">
              <a:extLst>
                <a:ext uri="{FF2B5EF4-FFF2-40B4-BE49-F238E27FC236}">
                  <a16:creationId xmlns:a16="http://schemas.microsoft.com/office/drawing/2014/main" id="{54F20018-F678-4E5D-B363-40E4CEC30F18}"/>
                </a:ext>
              </a:extLst>
            </p:cNvPr>
            <p:cNvSpPr/>
            <p:nvPr/>
          </p:nvSpPr>
          <p:spPr>
            <a:xfrm>
              <a:off x="1751299" y="5543071"/>
              <a:ext cx="1714500" cy="1040291"/>
            </a:xfrm>
            <a:prstGeom prst="roundRect">
              <a:avLst/>
            </a:prstGeom>
            <a:grpFill/>
            <a:ln w="76200">
              <a:solidFill>
                <a:srgbClr val="E16B0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CB5C55A-0CC7-4BEA-AC60-F21797D0A36D}"/>
                </a:ext>
              </a:extLst>
            </p:cNvPr>
            <p:cNvSpPr txBox="1"/>
            <p:nvPr/>
          </p:nvSpPr>
          <p:spPr>
            <a:xfrm>
              <a:off x="2067715" y="5876693"/>
              <a:ext cx="1081668" cy="369332"/>
            </a:xfrm>
            <a:prstGeom prst="rect">
              <a:avLst/>
            </a:prstGeom>
            <a:grpFill/>
          </p:spPr>
          <p:txBody>
            <a:bodyPr wrap="square" rtlCol="0">
              <a:spAutoFit/>
            </a:bodyPr>
            <a:lstStyle/>
            <a:p>
              <a:pPr algn="ctr"/>
              <a:r>
                <a:rPr lang="en-US">
                  <a:latin typeface="Arial" panose="020B0604020202020204" pitchFamily="34" charset="0"/>
                  <a:cs typeface="Arial" panose="020B0604020202020204" pitchFamily="34" charset="0"/>
                </a:rPr>
                <a:t>2561</a:t>
              </a:r>
            </a:p>
          </p:txBody>
        </p:sp>
      </p:grpSp>
      <p:sp>
        <p:nvSpPr>
          <p:cNvPr id="21" name="Rectangle: Rounded Corners 20">
            <a:extLst>
              <a:ext uri="{FF2B5EF4-FFF2-40B4-BE49-F238E27FC236}">
                <a16:creationId xmlns:a16="http://schemas.microsoft.com/office/drawing/2014/main" id="{34AC0CEF-3593-449E-AB1B-0635DA38CE25}"/>
              </a:ext>
            </a:extLst>
          </p:cNvPr>
          <p:cNvSpPr/>
          <p:nvPr/>
        </p:nvSpPr>
        <p:spPr>
          <a:xfrm>
            <a:off x="9829800" y="5089926"/>
            <a:ext cx="1276816" cy="707137"/>
          </a:xfrm>
          <a:prstGeom prst="roundRect">
            <a:avLst/>
          </a:prstGeom>
          <a:noFill/>
          <a:ln w="76200">
            <a:solidFill>
              <a:srgbClr val="E16B0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4" name="Table 15">
            <a:extLst>
              <a:ext uri="{FF2B5EF4-FFF2-40B4-BE49-F238E27FC236}">
                <a16:creationId xmlns:a16="http://schemas.microsoft.com/office/drawing/2014/main" id="{24674B7C-9C30-47B0-B448-13D72E808A9B}"/>
              </a:ext>
            </a:extLst>
          </p:cNvPr>
          <p:cNvGraphicFramePr>
            <a:graphicFrameLocks noGrp="1"/>
          </p:cNvGraphicFramePr>
          <p:nvPr>
            <p:extLst>
              <p:ext uri="{D42A27DB-BD31-4B8C-83A1-F6EECF244321}">
                <p14:modId xmlns:p14="http://schemas.microsoft.com/office/powerpoint/2010/main" val="2463353921"/>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600" b="1">
                        <a:solidFill>
                          <a:schemeClr val="bg1"/>
                        </a:solidFill>
                        <a:latin typeface="Arial" panose="020B0604020202020204" pitchFamily="34" charset="0"/>
                        <a:cs typeface="Arial" panose="020B0604020202020204" pitchFamily="34" charset="0"/>
                      </a:endParaRPr>
                    </a:p>
                  </a:txBody>
                  <a:tcPr anchor="ctr">
                    <a:solidFill>
                      <a:srgbClr val="E46C0A"/>
                    </a:solidFill>
                  </a:tcPr>
                </a:tc>
                <a:tc>
                  <a:txBody>
                    <a:bodyPr/>
                    <a:lstStyle/>
                    <a:p>
                      <a:pPr algn="ctr"/>
                      <a:r>
                        <a:rPr lang="en-US" b="1">
                          <a:solidFill>
                            <a:schemeClr val="bg1"/>
                          </a:solidFill>
                        </a:rPr>
                        <a:t>EMBODIED</a:t>
                      </a:r>
                    </a:p>
                  </a:txBody>
                  <a:tcPr anchor="ctr">
                    <a:solidFill>
                      <a:srgbClr val="E46C0A"/>
                    </a:solidFill>
                  </a:tcPr>
                </a:tc>
                <a:tc>
                  <a:txBody>
                    <a:bodyPr/>
                    <a:lstStyle/>
                    <a:p>
                      <a:pPr algn="ctr"/>
                      <a:r>
                        <a:rPr lang="en-US" b="1"/>
                        <a:t>ONSITE</a:t>
                      </a:r>
                    </a:p>
                  </a:txBody>
                  <a:tcPr anchor="ctr">
                    <a:solidFill>
                      <a:srgbClr val="E46C0A"/>
                    </a:solidFill>
                  </a:tcPr>
                </a:tc>
                <a:tc>
                  <a:txBody>
                    <a:bodyPr/>
                    <a:lstStyle/>
                    <a:p>
                      <a:pPr algn="ctr"/>
                      <a:r>
                        <a:rPr lang="en-US" b="1">
                          <a:solidFill>
                            <a:srgbClr val="E46C0A"/>
                          </a:solidFill>
                        </a:rPr>
                        <a:t>UTILITIES</a:t>
                      </a:r>
                    </a:p>
                  </a:txBody>
                  <a:tcPr anchor="ctr">
                    <a:solidFill>
                      <a:schemeClr val="bg1"/>
                    </a:solidFill>
                  </a:tcPr>
                </a:tc>
                <a:tc>
                  <a:txBody>
                    <a:bodyPr/>
                    <a:lstStyle/>
                    <a:p>
                      <a:pPr algn="ctr"/>
                      <a:r>
                        <a:rPr lang="en-US" b="1"/>
                        <a:t>DESIGN</a:t>
                      </a:r>
                    </a:p>
                  </a:txBody>
                  <a:tcPr anchor="ctr">
                    <a:solidFill>
                      <a:srgbClr val="E46C0A"/>
                    </a:solidFill>
                  </a:tcPr>
                </a:tc>
                <a:tc>
                  <a:txBody>
                    <a:bodyPr/>
                    <a:lstStyle/>
                    <a:p>
                      <a:pPr algn="ctr"/>
                      <a:r>
                        <a:rPr lang="en-US" b="1"/>
                        <a:t>QUESTIONS</a:t>
                      </a:r>
                    </a:p>
                  </a:txBody>
                  <a:tcPr anchor="ctr">
                    <a:solidFill>
                      <a:srgbClr val="E46C0A"/>
                    </a:solidFill>
                  </a:tcPr>
                </a:tc>
                <a:extLst>
                  <a:ext uri="{0D108BD9-81ED-4DB2-BD59-A6C34878D82A}">
                    <a16:rowId xmlns:a16="http://schemas.microsoft.com/office/drawing/2014/main" val="635186885"/>
                  </a:ext>
                </a:extLst>
              </a:tr>
            </a:tbl>
          </a:graphicData>
        </a:graphic>
      </p:graphicFrame>
      <p:sp>
        <p:nvSpPr>
          <p:cNvPr id="12" name="Left Brace 11">
            <a:extLst>
              <a:ext uri="{FF2B5EF4-FFF2-40B4-BE49-F238E27FC236}">
                <a16:creationId xmlns:a16="http://schemas.microsoft.com/office/drawing/2014/main" id="{1FEFF069-D101-4AA4-A507-B38B6AA5B119}"/>
              </a:ext>
            </a:extLst>
          </p:cNvPr>
          <p:cNvSpPr/>
          <p:nvPr/>
        </p:nvSpPr>
        <p:spPr>
          <a:xfrm rot="5400000">
            <a:off x="9746763" y="747707"/>
            <a:ext cx="515697" cy="1882588"/>
          </a:xfrm>
          <a:prstGeom prst="leftBrace">
            <a:avLst>
              <a:gd name="adj1" fmla="val 0"/>
              <a:gd name="adj2" fmla="val 18571"/>
            </a:avLst>
          </a:prstGeom>
          <a:ln w="5715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3" name="Title 1">
            <a:extLst>
              <a:ext uri="{FF2B5EF4-FFF2-40B4-BE49-F238E27FC236}">
                <a16:creationId xmlns:a16="http://schemas.microsoft.com/office/drawing/2014/main" id="{3D2D1508-938C-47EB-ACEB-7D484BFF784D}"/>
              </a:ext>
            </a:extLst>
          </p:cNvPr>
          <p:cNvSpPr txBox="1">
            <a:spLocks/>
          </p:cNvSpPr>
          <p:nvPr/>
        </p:nvSpPr>
        <p:spPr>
          <a:xfrm>
            <a:off x="10599154" y="879202"/>
            <a:ext cx="1329998" cy="760193"/>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r>
              <a:rPr lang="en-US" sz="2800" b="1">
                <a:solidFill>
                  <a:schemeClr val="tx1"/>
                </a:solidFill>
              </a:rPr>
              <a:t>-24%</a:t>
            </a:r>
            <a:endParaRPr lang="en-US" sz="1800" b="1">
              <a:solidFill>
                <a:schemeClr val="tx1"/>
              </a:solidFill>
            </a:endParaRPr>
          </a:p>
        </p:txBody>
      </p:sp>
    </p:spTree>
    <p:extLst>
      <p:ext uri="{BB962C8B-B14F-4D97-AF65-F5344CB8AC3E}">
        <p14:creationId xmlns:p14="http://schemas.microsoft.com/office/powerpoint/2010/main" val="342574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animBg="1"/>
      <p:bldP spid="13" grpId="0"/>
    </p:bldLst>
  </p:timing>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4AB46-D4A7-413A-AECB-D52316A56761}"/>
              </a:ext>
            </a:extLst>
          </p:cNvPr>
          <p:cNvSpPr>
            <a:spLocks noGrp="1"/>
          </p:cNvSpPr>
          <p:nvPr>
            <p:ph type="title"/>
          </p:nvPr>
        </p:nvSpPr>
        <p:spPr/>
        <p:txBody>
          <a:bodyPr>
            <a:normAutofit/>
          </a:bodyPr>
          <a:lstStyle/>
          <a:p>
            <a:r>
              <a:rPr lang="en-US">
                <a:solidFill>
                  <a:srgbClr val="E46C0A"/>
                </a:solidFill>
              </a:rPr>
              <a:t>Carbon Emissions from Utilities</a:t>
            </a:r>
          </a:p>
        </p:txBody>
      </p:sp>
      <p:graphicFrame>
        <p:nvGraphicFramePr>
          <p:cNvPr id="13" name="Chart 12">
            <a:extLst>
              <a:ext uri="{FF2B5EF4-FFF2-40B4-BE49-F238E27FC236}">
                <a16:creationId xmlns:a16="http://schemas.microsoft.com/office/drawing/2014/main" id="{9BBD79AB-E482-4F29-8F8D-B97947BEB2E2}"/>
              </a:ext>
            </a:extLst>
          </p:cNvPr>
          <p:cNvGraphicFramePr>
            <a:graphicFrameLocks/>
          </p:cNvGraphicFramePr>
          <p:nvPr>
            <p:extLst>
              <p:ext uri="{D42A27DB-BD31-4B8C-83A1-F6EECF244321}">
                <p14:modId xmlns:p14="http://schemas.microsoft.com/office/powerpoint/2010/main" val="3074351499"/>
              </p:ext>
            </p:extLst>
          </p:nvPr>
        </p:nvGraphicFramePr>
        <p:xfrm>
          <a:off x="1211305" y="1417638"/>
          <a:ext cx="9769389" cy="43885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Table 15">
            <a:extLst>
              <a:ext uri="{FF2B5EF4-FFF2-40B4-BE49-F238E27FC236}">
                <a16:creationId xmlns:a16="http://schemas.microsoft.com/office/drawing/2014/main" id="{EB9E847F-D4A1-4289-BED5-92B9DDC274EC}"/>
              </a:ext>
            </a:extLst>
          </p:cNvPr>
          <p:cNvGraphicFramePr>
            <a:graphicFrameLocks noGrp="1"/>
          </p:cNvGraphicFramePr>
          <p:nvPr>
            <p:extLst>
              <p:ext uri="{D42A27DB-BD31-4B8C-83A1-F6EECF244321}">
                <p14:modId xmlns:p14="http://schemas.microsoft.com/office/powerpoint/2010/main" val="4034391922"/>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600" b="1">
                        <a:solidFill>
                          <a:schemeClr val="bg1"/>
                        </a:solidFill>
                        <a:latin typeface="Arial" panose="020B0604020202020204" pitchFamily="34" charset="0"/>
                        <a:cs typeface="Arial" panose="020B0604020202020204" pitchFamily="34" charset="0"/>
                      </a:endParaRPr>
                    </a:p>
                  </a:txBody>
                  <a:tcPr anchor="ctr">
                    <a:solidFill>
                      <a:srgbClr val="E46C0A"/>
                    </a:solidFill>
                  </a:tcPr>
                </a:tc>
                <a:tc>
                  <a:txBody>
                    <a:bodyPr/>
                    <a:lstStyle/>
                    <a:p>
                      <a:pPr algn="ctr"/>
                      <a:r>
                        <a:rPr lang="en-US" b="1">
                          <a:solidFill>
                            <a:schemeClr val="bg1"/>
                          </a:solidFill>
                        </a:rPr>
                        <a:t>EMBODIED</a:t>
                      </a:r>
                    </a:p>
                  </a:txBody>
                  <a:tcPr anchor="ctr">
                    <a:solidFill>
                      <a:srgbClr val="E46C0A"/>
                    </a:solidFill>
                  </a:tcPr>
                </a:tc>
                <a:tc>
                  <a:txBody>
                    <a:bodyPr/>
                    <a:lstStyle/>
                    <a:p>
                      <a:pPr algn="ctr"/>
                      <a:r>
                        <a:rPr lang="en-US" b="1"/>
                        <a:t>ONSITE</a:t>
                      </a:r>
                    </a:p>
                  </a:txBody>
                  <a:tcPr anchor="ctr">
                    <a:solidFill>
                      <a:srgbClr val="E46C0A"/>
                    </a:solidFill>
                  </a:tcPr>
                </a:tc>
                <a:tc>
                  <a:txBody>
                    <a:bodyPr/>
                    <a:lstStyle/>
                    <a:p>
                      <a:pPr algn="ctr"/>
                      <a:r>
                        <a:rPr lang="en-US" b="1">
                          <a:solidFill>
                            <a:srgbClr val="E46C0A"/>
                          </a:solidFill>
                        </a:rPr>
                        <a:t>UTILITIES</a:t>
                      </a:r>
                    </a:p>
                  </a:txBody>
                  <a:tcPr anchor="ctr">
                    <a:solidFill>
                      <a:schemeClr val="bg1"/>
                    </a:solidFill>
                  </a:tcPr>
                </a:tc>
                <a:tc>
                  <a:txBody>
                    <a:bodyPr/>
                    <a:lstStyle/>
                    <a:p>
                      <a:pPr algn="ctr"/>
                      <a:r>
                        <a:rPr lang="en-US" b="1"/>
                        <a:t>DESIGN</a:t>
                      </a:r>
                    </a:p>
                  </a:txBody>
                  <a:tcPr anchor="ctr">
                    <a:solidFill>
                      <a:srgbClr val="E46C0A"/>
                    </a:solidFill>
                  </a:tcPr>
                </a:tc>
                <a:tc>
                  <a:txBody>
                    <a:bodyPr/>
                    <a:lstStyle/>
                    <a:p>
                      <a:pPr algn="ctr"/>
                      <a:r>
                        <a:rPr lang="en-US" b="1"/>
                        <a:t>QUESTIONS</a:t>
                      </a:r>
                    </a:p>
                  </a:txBody>
                  <a:tcPr anchor="ctr">
                    <a:solidFill>
                      <a:srgbClr val="E46C0A"/>
                    </a:solidFill>
                  </a:tcPr>
                </a:tc>
                <a:extLst>
                  <a:ext uri="{0D108BD9-81ED-4DB2-BD59-A6C34878D82A}">
                    <a16:rowId xmlns:a16="http://schemas.microsoft.com/office/drawing/2014/main" val="635186885"/>
                  </a:ext>
                </a:extLst>
              </a:tr>
            </a:tbl>
          </a:graphicData>
        </a:graphic>
      </p:graphicFrame>
    </p:spTree>
    <p:extLst>
      <p:ext uri="{BB962C8B-B14F-4D97-AF65-F5344CB8AC3E}">
        <p14:creationId xmlns:p14="http://schemas.microsoft.com/office/powerpoint/2010/main" val="1090334326"/>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Thought bubble outline">
            <a:extLst>
              <a:ext uri="{FF2B5EF4-FFF2-40B4-BE49-F238E27FC236}">
                <a16:creationId xmlns:a16="http://schemas.microsoft.com/office/drawing/2014/main" id="{BC71069B-361D-4C65-949B-F6B3B8B6C9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402388" y="706239"/>
            <a:ext cx="3443412" cy="4303442"/>
          </a:xfrm>
          <a:prstGeom prst="rect">
            <a:avLst/>
          </a:prstGeom>
        </p:spPr>
      </p:pic>
      <p:sp>
        <p:nvSpPr>
          <p:cNvPr id="2" name="Title 1">
            <a:extLst>
              <a:ext uri="{FF2B5EF4-FFF2-40B4-BE49-F238E27FC236}">
                <a16:creationId xmlns:a16="http://schemas.microsoft.com/office/drawing/2014/main" id="{B64E1E40-0CF8-47E4-9E8A-FFAA356B889E}"/>
              </a:ext>
            </a:extLst>
          </p:cNvPr>
          <p:cNvSpPr>
            <a:spLocks noGrp="1"/>
          </p:cNvSpPr>
          <p:nvPr>
            <p:ph type="title"/>
          </p:nvPr>
        </p:nvSpPr>
        <p:spPr>
          <a:xfrm>
            <a:off x="609600" y="276978"/>
            <a:ext cx="10972800" cy="1143000"/>
          </a:xfrm>
        </p:spPr>
        <p:txBody>
          <a:bodyPr/>
          <a:lstStyle/>
          <a:p>
            <a:r>
              <a:rPr lang="en-US">
                <a:solidFill>
                  <a:schemeClr val="tx1"/>
                </a:solidFill>
              </a:rPr>
              <a:t> </a:t>
            </a:r>
          </a:p>
        </p:txBody>
      </p:sp>
      <p:pic>
        <p:nvPicPr>
          <p:cNvPr id="9" name="Graphic 8" descr="Statistics with solid fill">
            <a:extLst>
              <a:ext uri="{FF2B5EF4-FFF2-40B4-BE49-F238E27FC236}">
                <a16:creationId xmlns:a16="http://schemas.microsoft.com/office/drawing/2014/main" id="{AA73307B-D402-4C0D-B4A3-630BBBC674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91468" y="1489797"/>
            <a:ext cx="1371600" cy="1371600"/>
          </a:xfrm>
          <a:prstGeom prst="rect">
            <a:avLst/>
          </a:prstGeom>
        </p:spPr>
      </p:pic>
      <p:pic>
        <p:nvPicPr>
          <p:cNvPr id="13" name="Graphic 12" descr="Atom with solid fill">
            <a:extLst>
              <a:ext uri="{FF2B5EF4-FFF2-40B4-BE49-F238E27FC236}">
                <a16:creationId xmlns:a16="http://schemas.microsoft.com/office/drawing/2014/main" id="{4075E777-0E86-4510-9D63-A5247E22A5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586" y="3830444"/>
            <a:ext cx="1371600" cy="1371600"/>
          </a:xfrm>
          <a:prstGeom prst="rect">
            <a:avLst/>
          </a:prstGeom>
        </p:spPr>
      </p:pic>
      <p:pic>
        <p:nvPicPr>
          <p:cNvPr id="15" name="Graphic 14" descr="Crane with solid fill">
            <a:extLst>
              <a:ext uri="{FF2B5EF4-FFF2-40B4-BE49-F238E27FC236}">
                <a16:creationId xmlns:a16="http://schemas.microsoft.com/office/drawing/2014/main" id="{87FEB6AC-8998-4987-A4C8-345D8BD2DA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66814" y="3830444"/>
            <a:ext cx="1371600" cy="1371600"/>
          </a:xfrm>
          <a:prstGeom prst="rect">
            <a:avLst/>
          </a:prstGeom>
        </p:spPr>
      </p:pic>
      <p:pic>
        <p:nvPicPr>
          <p:cNvPr id="17" name="Graphic 16" descr="Lightbulb with solid fill">
            <a:extLst>
              <a:ext uri="{FF2B5EF4-FFF2-40B4-BE49-F238E27FC236}">
                <a16:creationId xmlns:a16="http://schemas.microsoft.com/office/drawing/2014/main" id="{E49FC734-A1F3-445E-83AD-3E89CB098A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28042" y="3861953"/>
            <a:ext cx="1371600" cy="1371600"/>
          </a:xfrm>
          <a:prstGeom prst="rect">
            <a:avLst/>
          </a:prstGeom>
        </p:spPr>
      </p:pic>
      <p:pic>
        <p:nvPicPr>
          <p:cNvPr id="19" name="Graphic 18" descr="High temperature with solid fill">
            <a:extLst>
              <a:ext uri="{FF2B5EF4-FFF2-40B4-BE49-F238E27FC236}">
                <a16:creationId xmlns:a16="http://schemas.microsoft.com/office/drawing/2014/main" id="{F18C37BC-66D5-4832-A31B-A58E9A131D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87470" y="3830444"/>
            <a:ext cx="1371600" cy="1371600"/>
          </a:xfrm>
          <a:prstGeom prst="rect">
            <a:avLst/>
          </a:prstGeom>
        </p:spPr>
      </p:pic>
      <p:sp>
        <p:nvSpPr>
          <p:cNvPr id="20" name="Left Brace 19">
            <a:extLst>
              <a:ext uri="{FF2B5EF4-FFF2-40B4-BE49-F238E27FC236}">
                <a16:creationId xmlns:a16="http://schemas.microsoft.com/office/drawing/2014/main" id="{A9F97A50-7E65-42C9-9F57-C4233B318F94}"/>
              </a:ext>
            </a:extLst>
          </p:cNvPr>
          <p:cNvSpPr/>
          <p:nvPr/>
        </p:nvSpPr>
        <p:spPr>
          <a:xfrm rot="5400000">
            <a:off x="3613918" y="658435"/>
            <a:ext cx="732737" cy="5943600"/>
          </a:xfrm>
          <a:prstGeom prst="leftBrace">
            <a:avLst>
              <a:gd name="adj1" fmla="val 8333"/>
              <a:gd name="adj2" fmla="val 49437"/>
            </a:avLst>
          </a:prstGeom>
          <a:ln w="571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itle 1">
            <a:extLst>
              <a:ext uri="{FF2B5EF4-FFF2-40B4-BE49-F238E27FC236}">
                <a16:creationId xmlns:a16="http://schemas.microsoft.com/office/drawing/2014/main" id="{7B41698C-0B9A-4AFB-A6D1-6A60AEF2B1BD}"/>
              </a:ext>
            </a:extLst>
          </p:cNvPr>
          <p:cNvSpPr txBox="1">
            <a:spLocks/>
          </p:cNvSpPr>
          <p:nvPr/>
        </p:nvSpPr>
        <p:spPr>
          <a:xfrm>
            <a:off x="2981092" y="2335789"/>
            <a:ext cx="1992351"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800" b="1">
                <a:solidFill>
                  <a:schemeClr val="tx1"/>
                </a:solidFill>
              </a:rPr>
              <a:t>Analysis</a:t>
            </a:r>
          </a:p>
        </p:txBody>
      </p:sp>
      <p:sp>
        <p:nvSpPr>
          <p:cNvPr id="22" name="Title 1">
            <a:extLst>
              <a:ext uri="{FF2B5EF4-FFF2-40B4-BE49-F238E27FC236}">
                <a16:creationId xmlns:a16="http://schemas.microsoft.com/office/drawing/2014/main" id="{18784BD1-3894-460E-853E-AB6D10979B15}"/>
              </a:ext>
            </a:extLst>
          </p:cNvPr>
          <p:cNvSpPr txBox="1">
            <a:spLocks/>
          </p:cNvSpPr>
          <p:nvPr/>
        </p:nvSpPr>
        <p:spPr>
          <a:xfrm>
            <a:off x="696111" y="4653273"/>
            <a:ext cx="1992351"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000" b="1">
                <a:solidFill>
                  <a:schemeClr val="tx1"/>
                </a:solidFill>
              </a:rPr>
              <a:t>Embodied</a:t>
            </a:r>
          </a:p>
        </p:txBody>
      </p:sp>
      <p:grpSp>
        <p:nvGrpSpPr>
          <p:cNvPr id="3" name="Group 2">
            <a:extLst>
              <a:ext uri="{FF2B5EF4-FFF2-40B4-BE49-F238E27FC236}">
                <a16:creationId xmlns:a16="http://schemas.microsoft.com/office/drawing/2014/main" id="{1AC01C2B-7319-46A6-A791-A2BA97F79151}"/>
              </a:ext>
            </a:extLst>
          </p:cNvPr>
          <p:cNvGrpSpPr/>
          <p:nvPr/>
        </p:nvGrpSpPr>
        <p:grpSpPr>
          <a:xfrm>
            <a:off x="8214731" y="1489797"/>
            <a:ext cx="1992351" cy="1988992"/>
            <a:chOff x="8214731" y="1489797"/>
            <a:chExt cx="1992351" cy="1988992"/>
          </a:xfrm>
        </p:grpSpPr>
        <p:pic>
          <p:nvPicPr>
            <p:cNvPr id="11" name="Graphic 10" descr="Architecture with solid fill">
              <a:extLst>
                <a:ext uri="{FF2B5EF4-FFF2-40B4-BE49-F238E27FC236}">
                  <a16:creationId xmlns:a16="http://schemas.microsoft.com/office/drawing/2014/main" id="{445D9936-7A57-4768-92AB-2AA57563E0B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525107" y="1489797"/>
              <a:ext cx="1371600" cy="1371600"/>
            </a:xfrm>
            <a:prstGeom prst="rect">
              <a:avLst/>
            </a:prstGeom>
          </p:spPr>
        </p:pic>
        <p:sp>
          <p:nvSpPr>
            <p:cNvPr id="26" name="Title 1">
              <a:extLst>
                <a:ext uri="{FF2B5EF4-FFF2-40B4-BE49-F238E27FC236}">
                  <a16:creationId xmlns:a16="http://schemas.microsoft.com/office/drawing/2014/main" id="{EBB28599-BE5A-4DE2-A833-2D1457EAD245}"/>
                </a:ext>
              </a:extLst>
            </p:cNvPr>
            <p:cNvSpPr txBox="1">
              <a:spLocks/>
            </p:cNvSpPr>
            <p:nvPr/>
          </p:nvSpPr>
          <p:spPr>
            <a:xfrm>
              <a:off x="8214731" y="2335789"/>
              <a:ext cx="1992351"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800" b="1">
                  <a:solidFill>
                    <a:schemeClr val="tx1"/>
                  </a:solidFill>
                </a:rPr>
                <a:t>Design</a:t>
              </a:r>
            </a:p>
          </p:txBody>
        </p:sp>
      </p:grpSp>
      <p:sp>
        <p:nvSpPr>
          <p:cNvPr id="27" name="Title 1">
            <a:extLst>
              <a:ext uri="{FF2B5EF4-FFF2-40B4-BE49-F238E27FC236}">
                <a16:creationId xmlns:a16="http://schemas.microsoft.com/office/drawing/2014/main" id="{CC31160C-72E9-4217-A1A8-C5B7C77B012F}"/>
              </a:ext>
            </a:extLst>
          </p:cNvPr>
          <p:cNvSpPr txBox="1">
            <a:spLocks/>
          </p:cNvSpPr>
          <p:nvPr/>
        </p:nvSpPr>
        <p:spPr>
          <a:xfrm>
            <a:off x="2161654" y="4662053"/>
            <a:ext cx="1992351"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000" b="1">
                <a:solidFill>
                  <a:schemeClr val="tx1"/>
                </a:solidFill>
              </a:rPr>
              <a:t>Onsite</a:t>
            </a:r>
          </a:p>
        </p:txBody>
      </p:sp>
      <p:sp>
        <p:nvSpPr>
          <p:cNvPr id="28" name="Title 1">
            <a:extLst>
              <a:ext uri="{FF2B5EF4-FFF2-40B4-BE49-F238E27FC236}">
                <a16:creationId xmlns:a16="http://schemas.microsoft.com/office/drawing/2014/main" id="{11C4E35F-5D61-4CDA-8D84-E096E79B6B10}"/>
              </a:ext>
            </a:extLst>
          </p:cNvPr>
          <p:cNvSpPr txBox="1">
            <a:spLocks/>
          </p:cNvSpPr>
          <p:nvPr/>
        </p:nvSpPr>
        <p:spPr>
          <a:xfrm>
            <a:off x="3844238" y="4707741"/>
            <a:ext cx="1992351"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000" b="1">
                <a:solidFill>
                  <a:schemeClr val="tx1"/>
                </a:solidFill>
              </a:rPr>
              <a:t>Electricity</a:t>
            </a:r>
          </a:p>
        </p:txBody>
      </p:sp>
      <p:sp>
        <p:nvSpPr>
          <p:cNvPr id="29" name="Title 1">
            <a:extLst>
              <a:ext uri="{FF2B5EF4-FFF2-40B4-BE49-F238E27FC236}">
                <a16:creationId xmlns:a16="http://schemas.microsoft.com/office/drawing/2014/main" id="{56F4915D-CF7F-44DE-BDB8-CDE79CB9CF5E}"/>
              </a:ext>
            </a:extLst>
          </p:cNvPr>
          <p:cNvSpPr txBox="1">
            <a:spLocks/>
          </p:cNvSpPr>
          <p:nvPr/>
        </p:nvSpPr>
        <p:spPr>
          <a:xfrm>
            <a:off x="5359237" y="4707741"/>
            <a:ext cx="1992351"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000" b="1">
                <a:solidFill>
                  <a:schemeClr val="tx1"/>
                </a:solidFill>
              </a:rPr>
              <a:t>Heating</a:t>
            </a:r>
          </a:p>
        </p:txBody>
      </p:sp>
      <p:sp>
        <p:nvSpPr>
          <p:cNvPr id="18" name="Left Brace 17">
            <a:extLst>
              <a:ext uri="{FF2B5EF4-FFF2-40B4-BE49-F238E27FC236}">
                <a16:creationId xmlns:a16="http://schemas.microsoft.com/office/drawing/2014/main" id="{52DD672D-6FB1-4EA0-BCF8-D4FB95B55C85}"/>
              </a:ext>
            </a:extLst>
          </p:cNvPr>
          <p:cNvSpPr/>
          <p:nvPr/>
        </p:nvSpPr>
        <p:spPr>
          <a:xfrm rot="16200000">
            <a:off x="5371104" y="4125141"/>
            <a:ext cx="418939" cy="2905063"/>
          </a:xfrm>
          <a:prstGeom prst="leftBrace">
            <a:avLst>
              <a:gd name="adj1" fmla="val 8333"/>
              <a:gd name="adj2" fmla="val 49437"/>
            </a:avLst>
          </a:prstGeom>
          <a:ln w="571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itle 1">
            <a:extLst>
              <a:ext uri="{FF2B5EF4-FFF2-40B4-BE49-F238E27FC236}">
                <a16:creationId xmlns:a16="http://schemas.microsoft.com/office/drawing/2014/main" id="{1D04A2B7-A9A6-4DB1-A152-977BC910DDE3}"/>
              </a:ext>
            </a:extLst>
          </p:cNvPr>
          <p:cNvSpPr txBox="1">
            <a:spLocks/>
          </p:cNvSpPr>
          <p:nvPr/>
        </p:nvSpPr>
        <p:spPr>
          <a:xfrm>
            <a:off x="4584397" y="5507841"/>
            <a:ext cx="1992351"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000" b="1">
                <a:solidFill>
                  <a:schemeClr val="tx1"/>
                </a:solidFill>
              </a:rPr>
              <a:t>Utilities</a:t>
            </a:r>
          </a:p>
        </p:txBody>
      </p:sp>
      <p:graphicFrame>
        <p:nvGraphicFramePr>
          <p:cNvPr id="25" name="Table 15">
            <a:extLst>
              <a:ext uri="{FF2B5EF4-FFF2-40B4-BE49-F238E27FC236}">
                <a16:creationId xmlns:a16="http://schemas.microsoft.com/office/drawing/2014/main" id="{51587296-E047-42E2-9D79-2487A976A6D7}"/>
              </a:ext>
            </a:extLst>
          </p:cNvPr>
          <p:cNvGraphicFramePr>
            <a:graphicFrameLocks noGrp="1"/>
          </p:cNvGraphicFramePr>
          <p:nvPr>
            <p:extLst>
              <p:ext uri="{D42A27DB-BD31-4B8C-83A1-F6EECF244321}">
                <p14:modId xmlns:p14="http://schemas.microsoft.com/office/powerpoint/2010/main" val="1979488134"/>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en-US" b="1">
                          <a:solidFill>
                            <a:schemeClr val="bg1"/>
                          </a:solidFill>
                        </a:rPr>
                        <a:t>EMBODIED</a:t>
                      </a:r>
                    </a:p>
                  </a:txBody>
                  <a:tcPr anchor="ctr">
                    <a:solidFill>
                      <a:schemeClr val="tx1"/>
                    </a:solidFill>
                  </a:tcPr>
                </a:tc>
                <a:tc>
                  <a:txBody>
                    <a:bodyPr/>
                    <a:lstStyle/>
                    <a:p>
                      <a:pPr algn="ctr"/>
                      <a:r>
                        <a:rPr lang="en-US" b="1"/>
                        <a:t>ONSITE</a:t>
                      </a:r>
                    </a:p>
                  </a:txBody>
                  <a:tcPr anchor="ctr">
                    <a:solidFill>
                      <a:schemeClr val="tx1"/>
                    </a:solidFill>
                  </a:tcPr>
                </a:tc>
                <a:tc>
                  <a:txBody>
                    <a:bodyPr/>
                    <a:lstStyle/>
                    <a:p>
                      <a:pPr algn="ctr"/>
                      <a:r>
                        <a:rPr lang="en-US" b="1">
                          <a:solidFill>
                            <a:schemeClr val="bg1"/>
                          </a:solidFill>
                        </a:rPr>
                        <a:t>UTILITIES</a:t>
                      </a:r>
                    </a:p>
                  </a:txBody>
                  <a:tcPr anchor="ctr">
                    <a:solidFill>
                      <a:schemeClr val="tx1"/>
                    </a:solidFill>
                  </a:tcPr>
                </a:tc>
                <a:tc>
                  <a:txBody>
                    <a:bodyPr/>
                    <a:lstStyle/>
                    <a:p>
                      <a:pPr algn="ctr"/>
                      <a:r>
                        <a:rPr lang="en-US" b="1">
                          <a:solidFill>
                            <a:schemeClr val="tx1"/>
                          </a:solidFill>
                        </a:rPr>
                        <a:t>DESIGN</a:t>
                      </a:r>
                    </a:p>
                  </a:txBody>
                  <a:tcPr anchor="ctr">
                    <a:solidFill>
                      <a:schemeClr val="bg1"/>
                    </a:solidFill>
                  </a:tcPr>
                </a:tc>
                <a:tc>
                  <a:txBody>
                    <a:bodyPr/>
                    <a:lstStyle/>
                    <a:p>
                      <a:pPr algn="ctr"/>
                      <a:r>
                        <a:rPr lang="en-US" b="1"/>
                        <a:t>QUESTIONS</a:t>
                      </a:r>
                    </a:p>
                  </a:txBody>
                  <a:tcPr anchor="ctr">
                    <a:solidFill>
                      <a:schemeClr val="tx1"/>
                    </a:solidFill>
                  </a:tcPr>
                </a:tc>
                <a:extLst>
                  <a:ext uri="{0D108BD9-81ED-4DB2-BD59-A6C34878D82A}">
                    <a16:rowId xmlns:a16="http://schemas.microsoft.com/office/drawing/2014/main" val="635186885"/>
                  </a:ext>
                </a:extLst>
              </a:tr>
            </a:tbl>
          </a:graphicData>
        </a:graphic>
      </p:graphicFrame>
      <p:pic>
        <p:nvPicPr>
          <p:cNvPr id="1026" name="Picture 2" descr="Clueless Icons - Download Free Vector Icons | Noun Project">
            <a:extLst>
              <a:ext uri="{FF2B5EF4-FFF2-40B4-BE49-F238E27FC236}">
                <a16:creationId xmlns:a16="http://schemas.microsoft.com/office/drawing/2014/main" id="{EB5E6CDA-0092-4016-BE38-B509B82FB20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90889" y="407280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35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6AF22D-3B66-4E5B-9871-A1A0A1641D68}"/>
              </a:ext>
            </a:extLst>
          </p:cNvPr>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Table 15">
            <a:extLst>
              <a:ext uri="{FF2B5EF4-FFF2-40B4-BE49-F238E27FC236}">
                <a16:creationId xmlns:a16="http://schemas.microsoft.com/office/drawing/2014/main" id="{EE360D6F-C26E-48C3-A7B3-B568E31A2E5D}"/>
              </a:ext>
            </a:extLst>
          </p:cNvPr>
          <p:cNvGraphicFramePr>
            <a:graphicFrameLocks noGrp="1"/>
          </p:cNvGraphicFramePr>
          <p:nvPr/>
        </p:nvGraphicFramePr>
        <p:xfrm>
          <a:off x="0" y="476"/>
          <a:ext cx="12192000" cy="360258"/>
        </p:xfrm>
        <a:graphic>
          <a:graphicData uri="http://schemas.openxmlformats.org/drawingml/2006/table">
            <a:tbl>
              <a:tblPr firstRow="1" bandRow="1">
                <a:tableStyleId>{073A0DAA-6AF3-43AB-8588-CEC1D06C72B9}</a:tableStyleId>
              </a:tblPr>
              <a:tblGrid>
                <a:gridCol w="2021305">
                  <a:extLst>
                    <a:ext uri="{9D8B030D-6E8A-4147-A177-3AD203B41FA5}">
                      <a16:colId xmlns:a16="http://schemas.microsoft.com/office/drawing/2014/main" val="1736392024"/>
                    </a:ext>
                  </a:extLst>
                </a:gridCol>
                <a:gridCol w="2042695">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600" b="1">
                          <a:solidFill>
                            <a:srgbClr val="9F0000"/>
                          </a:solidFill>
                          <a:latin typeface="Arial" panose="020B0604020202020204" pitchFamily="34" charset="0"/>
                          <a:cs typeface="Arial" panose="020B0604020202020204" pitchFamily="34" charset="0"/>
                        </a:rPr>
                        <a:t>OVERVIEW</a:t>
                      </a:r>
                    </a:p>
                  </a:txBody>
                  <a:tcPr anchor="ctr">
                    <a:solidFill>
                      <a:schemeClr val="bg1"/>
                    </a:solidFill>
                  </a:tcPr>
                </a:tc>
                <a:tc>
                  <a:txBody>
                    <a:bodyPr/>
                    <a:lstStyle/>
                    <a:p>
                      <a:pPr algn="ctr"/>
                      <a:r>
                        <a:rPr lang="en-US" sz="1600" b="1">
                          <a:solidFill>
                            <a:schemeClr val="bg1"/>
                          </a:solidFill>
                          <a:latin typeface="Arial" panose="020B0604020202020204" pitchFamily="34" charset="0"/>
                          <a:cs typeface="Arial" panose="020B0604020202020204" pitchFamily="34" charset="0"/>
                        </a:rPr>
                        <a:t>EMBODIED</a:t>
                      </a:r>
                    </a:p>
                  </a:txBody>
                  <a:tcPr anchor="ctr">
                    <a:solidFill>
                      <a:srgbClr val="9F0000"/>
                    </a:solidFill>
                  </a:tcPr>
                </a:tc>
                <a:tc>
                  <a:txBody>
                    <a:bodyPr/>
                    <a:lstStyle/>
                    <a:p>
                      <a:pPr algn="ctr"/>
                      <a:r>
                        <a:rPr lang="en-US" sz="1600" b="1">
                          <a:solidFill>
                            <a:schemeClr val="bg1"/>
                          </a:solidFill>
                          <a:latin typeface="Arial" panose="020B0604020202020204" pitchFamily="34" charset="0"/>
                          <a:cs typeface="Arial" panose="020B0604020202020204" pitchFamily="34" charset="0"/>
                        </a:rPr>
                        <a:t>ONSITE</a:t>
                      </a:r>
                    </a:p>
                  </a:txBody>
                  <a:tcPr anchor="ctr">
                    <a:solidFill>
                      <a:srgbClr val="9F0000"/>
                    </a:solidFill>
                  </a:tcPr>
                </a:tc>
                <a:tc>
                  <a:txBody>
                    <a:bodyPr/>
                    <a:lstStyle/>
                    <a:p>
                      <a:pPr algn="ctr"/>
                      <a:r>
                        <a:rPr lang="en-US" sz="1600" b="1">
                          <a:solidFill>
                            <a:schemeClr val="bg1"/>
                          </a:solidFill>
                          <a:latin typeface="Arial" panose="020B0604020202020204" pitchFamily="34" charset="0"/>
                          <a:cs typeface="Arial" panose="020B0604020202020204" pitchFamily="34" charset="0"/>
                        </a:rPr>
                        <a:t>UTILITIES</a:t>
                      </a:r>
                    </a:p>
                  </a:txBody>
                  <a:tcPr anchor="ctr">
                    <a:solidFill>
                      <a:srgbClr val="9F0000"/>
                    </a:solidFill>
                  </a:tcPr>
                </a:tc>
                <a:tc>
                  <a:txBody>
                    <a:bodyPr/>
                    <a:lstStyle/>
                    <a:p>
                      <a:pPr algn="ctr"/>
                      <a:r>
                        <a:rPr lang="en-US" sz="1600" b="1">
                          <a:solidFill>
                            <a:schemeClr val="bg1"/>
                          </a:solidFill>
                          <a:latin typeface="Arial" panose="020B0604020202020204" pitchFamily="34" charset="0"/>
                          <a:cs typeface="Arial" panose="020B0604020202020204" pitchFamily="34" charset="0"/>
                        </a:rPr>
                        <a:t>DESIGN</a:t>
                      </a:r>
                    </a:p>
                  </a:txBody>
                  <a:tcPr anchor="ctr">
                    <a:solidFill>
                      <a:srgbClr val="9F0000"/>
                    </a:solidFill>
                  </a:tcPr>
                </a:tc>
                <a:tc>
                  <a:txBody>
                    <a:bodyPr/>
                    <a:lstStyle/>
                    <a:p>
                      <a:pPr algn="ctr"/>
                      <a:r>
                        <a:rPr lang="en-US" sz="1600" b="1">
                          <a:solidFill>
                            <a:schemeClr val="bg1"/>
                          </a:solidFill>
                          <a:latin typeface="Arial" panose="020B0604020202020204" pitchFamily="34" charset="0"/>
                          <a:cs typeface="Arial" panose="020B0604020202020204" pitchFamily="34" charset="0"/>
                        </a:rPr>
                        <a:t>QUESTIONS</a:t>
                      </a:r>
                    </a:p>
                  </a:txBody>
                  <a:tcPr anchor="ctr">
                    <a:solidFill>
                      <a:srgbClr val="9F0000"/>
                    </a:solidFill>
                  </a:tcPr>
                </a:tc>
                <a:extLst>
                  <a:ext uri="{0D108BD9-81ED-4DB2-BD59-A6C34878D82A}">
                    <a16:rowId xmlns:a16="http://schemas.microsoft.com/office/drawing/2014/main" val="635186885"/>
                  </a:ext>
                </a:extLst>
              </a:tr>
            </a:tbl>
          </a:graphicData>
        </a:graphic>
      </p:graphicFrame>
      <p:grpSp>
        <p:nvGrpSpPr>
          <p:cNvPr id="3" name="Group 2">
            <a:extLst>
              <a:ext uri="{FF2B5EF4-FFF2-40B4-BE49-F238E27FC236}">
                <a16:creationId xmlns:a16="http://schemas.microsoft.com/office/drawing/2014/main" id="{7C6B41AA-11DF-5640-908D-641656ABC42F}"/>
              </a:ext>
            </a:extLst>
          </p:cNvPr>
          <p:cNvGrpSpPr/>
          <p:nvPr/>
        </p:nvGrpSpPr>
        <p:grpSpPr>
          <a:xfrm>
            <a:off x="109999" y="1011817"/>
            <a:ext cx="11972002" cy="5351893"/>
            <a:chOff x="950494" y="1514701"/>
            <a:chExt cx="10146186" cy="4535691"/>
          </a:xfrm>
        </p:grpSpPr>
        <p:pic>
          <p:nvPicPr>
            <p:cNvPr id="6" name="Picture 5">
              <a:extLst>
                <a:ext uri="{FF2B5EF4-FFF2-40B4-BE49-F238E27FC236}">
                  <a16:creationId xmlns:a16="http://schemas.microsoft.com/office/drawing/2014/main" id="{67BDE69B-9098-4144-BF31-B0411CF37966}"/>
                </a:ext>
              </a:extLst>
            </p:cNvPr>
            <p:cNvPicPr>
              <a:picLocks noChangeAspect="1"/>
            </p:cNvPicPr>
            <p:nvPr/>
          </p:nvPicPr>
          <p:blipFill>
            <a:blip r:embed="rId3"/>
            <a:stretch>
              <a:fillRect/>
            </a:stretch>
          </p:blipFill>
          <p:spPr>
            <a:xfrm>
              <a:off x="950494" y="1514701"/>
              <a:ext cx="9561444" cy="4535691"/>
            </a:xfrm>
            <a:prstGeom prst="rect">
              <a:avLst/>
            </a:prstGeom>
            <a:solidFill>
              <a:schemeClr val="bg1"/>
            </a:solidFill>
            <a:ln>
              <a:noFill/>
            </a:ln>
            <a:effectLst/>
          </p:spPr>
        </p:pic>
        <p:sp>
          <p:nvSpPr>
            <p:cNvPr id="2" name="Rectangle 1">
              <a:extLst>
                <a:ext uri="{FF2B5EF4-FFF2-40B4-BE49-F238E27FC236}">
                  <a16:creationId xmlns:a16="http://schemas.microsoft.com/office/drawing/2014/main" id="{2815A28C-19C7-5D40-9593-557349D43E94}"/>
                </a:ext>
              </a:extLst>
            </p:cNvPr>
            <p:cNvSpPr/>
            <p:nvPr/>
          </p:nvSpPr>
          <p:spPr>
            <a:xfrm>
              <a:off x="10174370" y="4796550"/>
              <a:ext cx="922310" cy="433346"/>
            </a:xfrm>
            <a:prstGeom prst="rect">
              <a:avLst/>
            </a:prstGeom>
            <a:solidFill>
              <a:srgbClr val="C1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20%</a:t>
              </a:r>
            </a:p>
          </p:txBody>
        </p:sp>
      </p:grpSp>
    </p:spTree>
    <p:extLst>
      <p:ext uri="{BB962C8B-B14F-4D97-AF65-F5344CB8AC3E}">
        <p14:creationId xmlns:p14="http://schemas.microsoft.com/office/powerpoint/2010/main" val="549634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9EF2-B5F3-4FC0-996D-1A9BC9676BEE}"/>
              </a:ext>
            </a:extLst>
          </p:cNvPr>
          <p:cNvSpPr>
            <a:spLocks noGrp="1"/>
          </p:cNvSpPr>
          <p:nvPr>
            <p:ph type="title"/>
          </p:nvPr>
        </p:nvSpPr>
        <p:spPr/>
        <p:txBody>
          <a:bodyPr>
            <a:normAutofit/>
          </a:bodyPr>
          <a:lstStyle/>
          <a:p>
            <a:r>
              <a:rPr lang="en-US">
                <a:solidFill>
                  <a:schemeClr val="tx1">
                    <a:lumMod val="95000"/>
                    <a:lumOff val="5000"/>
                  </a:schemeClr>
                </a:solidFill>
              </a:rPr>
              <a:t>Strategy</a:t>
            </a:r>
          </a:p>
        </p:txBody>
      </p:sp>
      <p:grpSp>
        <p:nvGrpSpPr>
          <p:cNvPr id="6" name="Group 5">
            <a:extLst>
              <a:ext uri="{FF2B5EF4-FFF2-40B4-BE49-F238E27FC236}">
                <a16:creationId xmlns:a16="http://schemas.microsoft.com/office/drawing/2014/main" id="{4140AFD8-68EC-427B-B8C0-8106290013B6}"/>
              </a:ext>
            </a:extLst>
          </p:cNvPr>
          <p:cNvGrpSpPr/>
          <p:nvPr/>
        </p:nvGrpSpPr>
        <p:grpSpPr>
          <a:xfrm>
            <a:off x="1365584" y="2731169"/>
            <a:ext cx="1369594" cy="1561156"/>
            <a:chOff x="1365584" y="2731169"/>
            <a:chExt cx="1369594" cy="1561156"/>
          </a:xfrm>
        </p:grpSpPr>
        <p:pic>
          <p:nvPicPr>
            <p:cNvPr id="3" name="Graphic 3" descr="Books with solid fill">
              <a:extLst>
                <a:ext uri="{FF2B5EF4-FFF2-40B4-BE49-F238E27FC236}">
                  <a16:creationId xmlns:a16="http://schemas.microsoft.com/office/drawing/2014/main" id="{2EAAA964-97F7-4376-90D6-D655BFACF1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7905" y="2731169"/>
              <a:ext cx="1175084" cy="1175084"/>
            </a:xfrm>
            <a:prstGeom prst="rect">
              <a:avLst/>
            </a:prstGeom>
          </p:spPr>
        </p:pic>
        <p:sp>
          <p:nvSpPr>
            <p:cNvPr id="11" name="TextBox 10">
              <a:extLst>
                <a:ext uri="{FF2B5EF4-FFF2-40B4-BE49-F238E27FC236}">
                  <a16:creationId xmlns:a16="http://schemas.microsoft.com/office/drawing/2014/main" id="{8F6EB141-AA1F-4FF6-A094-750B244CF720}"/>
                </a:ext>
              </a:extLst>
            </p:cNvPr>
            <p:cNvSpPr txBox="1"/>
            <p:nvPr/>
          </p:nvSpPr>
          <p:spPr>
            <a:xfrm>
              <a:off x="1365584" y="3892215"/>
              <a:ext cx="13695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Arial"/>
                  <a:ea typeface="ＭＳ Ｐゴシック"/>
                </a:rPr>
                <a:t>Research</a:t>
              </a:r>
              <a:endParaRPr lang="en-US" sz="2000" b="1">
                <a:latin typeface="Arial"/>
              </a:endParaRPr>
            </a:p>
          </p:txBody>
        </p:sp>
      </p:grpSp>
      <p:grpSp>
        <p:nvGrpSpPr>
          <p:cNvPr id="17" name="Group 16">
            <a:extLst>
              <a:ext uri="{FF2B5EF4-FFF2-40B4-BE49-F238E27FC236}">
                <a16:creationId xmlns:a16="http://schemas.microsoft.com/office/drawing/2014/main" id="{EE2EADD7-EFFA-411D-A6A8-FFC47B475FA8}"/>
              </a:ext>
            </a:extLst>
          </p:cNvPr>
          <p:cNvGrpSpPr/>
          <p:nvPr/>
        </p:nvGrpSpPr>
        <p:grpSpPr>
          <a:xfrm>
            <a:off x="2861510" y="2671011"/>
            <a:ext cx="2864017" cy="1951650"/>
            <a:chOff x="2861510" y="2671011"/>
            <a:chExt cx="2864017" cy="1951650"/>
          </a:xfrm>
        </p:grpSpPr>
        <p:pic>
          <p:nvPicPr>
            <p:cNvPr id="4" name="Graphic 4" descr="Arrow Right with solid fill">
              <a:extLst>
                <a:ext uri="{FF2B5EF4-FFF2-40B4-BE49-F238E27FC236}">
                  <a16:creationId xmlns:a16="http://schemas.microsoft.com/office/drawing/2014/main" id="{06669692-49C4-48E6-94B1-10BC3DC344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61510" y="2801353"/>
              <a:ext cx="914400" cy="914400"/>
            </a:xfrm>
            <a:prstGeom prst="rect">
              <a:avLst/>
            </a:prstGeom>
          </p:spPr>
        </p:pic>
        <p:pic>
          <p:nvPicPr>
            <p:cNvPr id="5" name="Graphic 6" descr="List with solid fill">
              <a:extLst>
                <a:ext uri="{FF2B5EF4-FFF2-40B4-BE49-F238E27FC236}">
                  <a16:creationId xmlns:a16="http://schemas.microsoft.com/office/drawing/2014/main" id="{916C02BA-9BAC-4047-815A-0046A8766C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44352" y="2671011"/>
              <a:ext cx="1175084" cy="1175084"/>
            </a:xfrm>
            <a:prstGeom prst="rect">
              <a:avLst/>
            </a:prstGeom>
          </p:spPr>
        </p:pic>
        <p:sp>
          <p:nvSpPr>
            <p:cNvPr id="12" name="TextBox 11">
              <a:extLst>
                <a:ext uri="{FF2B5EF4-FFF2-40B4-BE49-F238E27FC236}">
                  <a16:creationId xmlns:a16="http://schemas.microsoft.com/office/drawing/2014/main" id="{F8B490C3-8906-4BE6-9BEF-5CED2DF62386}"/>
                </a:ext>
              </a:extLst>
            </p:cNvPr>
            <p:cNvSpPr txBox="1"/>
            <p:nvPr/>
          </p:nvSpPr>
          <p:spPr>
            <a:xfrm>
              <a:off x="3473616" y="3914775"/>
              <a:ext cx="225191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Arial"/>
                  <a:ea typeface="ＭＳ Ｐゴシック"/>
                </a:rPr>
                <a:t>Design Options</a:t>
              </a:r>
            </a:p>
            <a:p>
              <a:pPr algn="ctr"/>
              <a:r>
                <a:rPr lang="en-US" sz="2000" b="1">
                  <a:latin typeface="Arial"/>
                  <a:ea typeface="ＭＳ Ｐゴシック"/>
                </a:rPr>
                <a:t>Selection</a:t>
              </a:r>
              <a:endParaRPr lang="en-US" sz="2000" b="1">
                <a:latin typeface="Arial"/>
              </a:endParaRPr>
            </a:p>
          </p:txBody>
        </p:sp>
      </p:grpSp>
      <p:grpSp>
        <p:nvGrpSpPr>
          <p:cNvPr id="18" name="Group 17">
            <a:extLst>
              <a:ext uri="{FF2B5EF4-FFF2-40B4-BE49-F238E27FC236}">
                <a16:creationId xmlns:a16="http://schemas.microsoft.com/office/drawing/2014/main" id="{4238289C-9D5E-4C31-AFED-D891C5D3BE85}"/>
              </a:ext>
            </a:extLst>
          </p:cNvPr>
          <p:cNvGrpSpPr/>
          <p:nvPr/>
        </p:nvGrpSpPr>
        <p:grpSpPr>
          <a:xfrm>
            <a:off x="5267825" y="2570748"/>
            <a:ext cx="2756235" cy="1736617"/>
            <a:chOff x="5267825" y="2570748"/>
            <a:chExt cx="2756235" cy="1736617"/>
          </a:xfrm>
        </p:grpSpPr>
        <p:pic>
          <p:nvPicPr>
            <p:cNvPr id="8" name="Graphic 4" descr="Arrow Right with solid fill">
              <a:extLst>
                <a:ext uri="{FF2B5EF4-FFF2-40B4-BE49-F238E27FC236}">
                  <a16:creationId xmlns:a16="http://schemas.microsoft.com/office/drawing/2014/main" id="{53400371-0880-414F-955C-D5A2864687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7825" y="2801353"/>
              <a:ext cx="914400" cy="914400"/>
            </a:xfrm>
            <a:prstGeom prst="rect">
              <a:avLst/>
            </a:prstGeom>
          </p:spPr>
        </p:pic>
        <p:pic>
          <p:nvPicPr>
            <p:cNvPr id="7" name="Graphic 8" descr="Bar chart with solid fill">
              <a:extLst>
                <a:ext uri="{FF2B5EF4-FFF2-40B4-BE49-F238E27FC236}">
                  <a16:creationId xmlns:a16="http://schemas.microsoft.com/office/drawing/2014/main" id="{911FD66B-1D05-4B12-81F1-F0AE1267F9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30879" y="2570748"/>
              <a:ext cx="1335507" cy="1375611"/>
            </a:xfrm>
            <a:prstGeom prst="rect">
              <a:avLst/>
            </a:prstGeom>
          </p:spPr>
        </p:pic>
        <p:sp>
          <p:nvSpPr>
            <p:cNvPr id="13" name="TextBox 12">
              <a:extLst>
                <a:ext uri="{FF2B5EF4-FFF2-40B4-BE49-F238E27FC236}">
                  <a16:creationId xmlns:a16="http://schemas.microsoft.com/office/drawing/2014/main" id="{FBC7D05B-8483-498D-B2D8-387BBE632547}"/>
                </a:ext>
              </a:extLst>
            </p:cNvPr>
            <p:cNvSpPr txBox="1"/>
            <p:nvPr/>
          </p:nvSpPr>
          <p:spPr>
            <a:xfrm>
              <a:off x="6373729" y="3907255"/>
              <a:ext cx="165033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Arial"/>
                  <a:ea typeface="ＭＳ Ｐゴシック"/>
                </a:rPr>
                <a:t>Calculation</a:t>
              </a:r>
              <a:endParaRPr lang="en-US" sz="2000" b="1">
                <a:latin typeface="Arial"/>
              </a:endParaRPr>
            </a:p>
          </p:txBody>
        </p:sp>
      </p:grpSp>
      <p:grpSp>
        <p:nvGrpSpPr>
          <p:cNvPr id="20" name="Group 19">
            <a:extLst>
              <a:ext uri="{FF2B5EF4-FFF2-40B4-BE49-F238E27FC236}">
                <a16:creationId xmlns:a16="http://schemas.microsoft.com/office/drawing/2014/main" id="{2CA3EC11-4F53-483B-929E-16FBD787DBCB}"/>
              </a:ext>
            </a:extLst>
          </p:cNvPr>
          <p:cNvGrpSpPr/>
          <p:nvPr/>
        </p:nvGrpSpPr>
        <p:grpSpPr>
          <a:xfrm>
            <a:off x="7954877" y="2630906"/>
            <a:ext cx="2648453" cy="1678966"/>
            <a:chOff x="7954877" y="2630906"/>
            <a:chExt cx="2648453" cy="1678966"/>
          </a:xfrm>
        </p:grpSpPr>
        <p:pic>
          <p:nvPicPr>
            <p:cNvPr id="10" name="Graphic 4" descr="Arrow Right with solid fill">
              <a:extLst>
                <a:ext uri="{FF2B5EF4-FFF2-40B4-BE49-F238E27FC236}">
                  <a16:creationId xmlns:a16="http://schemas.microsoft.com/office/drawing/2014/main" id="{47FB7353-7762-4D01-BBDB-1CBF3EA29A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54877" y="2801353"/>
              <a:ext cx="914400" cy="914400"/>
            </a:xfrm>
            <a:prstGeom prst="rect">
              <a:avLst/>
            </a:prstGeom>
          </p:spPr>
        </p:pic>
        <p:pic>
          <p:nvPicPr>
            <p:cNvPr id="9" name="Graphic 10" descr="Checklist with solid fill">
              <a:extLst>
                <a:ext uri="{FF2B5EF4-FFF2-40B4-BE49-F238E27FC236}">
                  <a16:creationId xmlns:a16="http://schemas.microsoft.com/office/drawing/2014/main" id="{8891BEF6-DB42-4182-9119-6697458358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57774" y="2630906"/>
              <a:ext cx="1255294" cy="1255294"/>
            </a:xfrm>
            <a:prstGeom prst="rect">
              <a:avLst/>
            </a:prstGeom>
          </p:spPr>
        </p:pic>
        <p:sp>
          <p:nvSpPr>
            <p:cNvPr id="14" name="TextBox 13">
              <a:extLst>
                <a:ext uri="{FF2B5EF4-FFF2-40B4-BE49-F238E27FC236}">
                  <a16:creationId xmlns:a16="http://schemas.microsoft.com/office/drawing/2014/main" id="{99834FAC-FD4A-42DD-806D-736A4DBE56A3}"/>
                </a:ext>
              </a:extLst>
            </p:cNvPr>
            <p:cNvSpPr txBox="1"/>
            <p:nvPr/>
          </p:nvSpPr>
          <p:spPr>
            <a:xfrm>
              <a:off x="8882814" y="3909762"/>
              <a:ext cx="17205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Arial"/>
                  <a:ea typeface="ＭＳ Ｐゴシック"/>
                </a:rPr>
                <a:t>Optimization</a:t>
              </a:r>
              <a:endParaRPr lang="en-US" sz="2000" b="1">
                <a:latin typeface="Arial"/>
              </a:endParaRPr>
            </a:p>
          </p:txBody>
        </p:sp>
      </p:grpSp>
      <p:graphicFrame>
        <p:nvGraphicFramePr>
          <p:cNvPr id="16" name="Table 15">
            <a:extLst>
              <a:ext uri="{FF2B5EF4-FFF2-40B4-BE49-F238E27FC236}">
                <a16:creationId xmlns:a16="http://schemas.microsoft.com/office/drawing/2014/main" id="{75198B9F-4F0D-4991-8615-0E2B93A842FF}"/>
              </a:ext>
            </a:extLst>
          </p:cNvPr>
          <p:cNvGraphicFramePr>
            <a:graphicFrameLocks noGrp="1"/>
          </p:cNvGraphicFramePr>
          <p:nvPr>
            <p:extLst>
              <p:ext uri="{D42A27DB-BD31-4B8C-83A1-F6EECF244321}">
                <p14:modId xmlns:p14="http://schemas.microsoft.com/office/powerpoint/2010/main" val="2246258942"/>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en-US" b="1">
                          <a:solidFill>
                            <a:schemeClr val="bg1"/>
                          </a:solidFill>
                        </a:rPr>
                        <a:t>EMBODIED</a:t>
                      </a:r>
                    </a:p>
                  </a:txBody>
                  <a:tcPr anchor="ctr">
                    <a:solidFill>
                      <a:schemeClr val="tx1"/>
                    </a:solidFill>
                  </a:tcPr>
                </a:tc>
                <a:tc>
                  <a:txBody>
                    <a:bodyPr/>
                    <a:lstStyle/>
                    <a:p>
                      <a:pPr algn="ctr"/>
                      <a:r>
                        <a:rPr lang="en-US" b="1"/>
                        <a:t>ONSITE</a:t>
                      </a:r>
                    </a:p>
                  </a:txBody>
                  <a:tcPr anchor="ctr">
                    <a:solidFill>
                      <a:schemeClr val="tx1"/>
                    </a:solidFill>
                  </a:tcPr>
                </a:tc>
                <a:tc>
                  <a:txBody>
                    <a:bodyPr/>
                    <a:lstStyle/>
                    <a:p>
                      <a:pPr algn="ctr"/>
                      <a:r>
                        <a:rPr lang="en-US" b="1">
                          <a:solidFill>
                            <a:schemeClr val="bg1"/>
                          </a:solidFill>
                        </a:rPr>
                        <a:t>UTILITIES</a:t>
                      </a:r>
                    </a:p>
                  </a:txBody>
                  <a:tcPr anchor="ctr">
                    <a:solidFill>
                      <a:schemeClr val="tx1"/>
                    </a:solidFill>
                  </a:tcPr>
                </a:tc>
                <a:tc>
                  <a:txBody>
                    <a:bodyPr/>
                    <a:lstStyle/>
                    <a:p>
                      <a:pPr algn="ctr"/>
                      <a:r>
                        <a:rPr lang="en-US" b="1">
                          <a:solidFill>
                            <a:schemeClr val="tx1"/>
                          </a:solidFill>
                        </a:rPr>
                        <a:t>DESIGN</a:t>
                      </a:r>
                    </a:p>
                  </a:txBody>
                  <a:tcPr anchor="ctr">
                    <a:solidFill>
                      <a:schemeClr val="bg1"/>
                    </a:solidFill>
                  </a:tcPr>
                </a:tc>
                <a:tc>
                  <a:txBody>
                    <a:bodyPr/>
                    <a:lstStyle/>
                    <a:p>
                      <a:pPr algn="ctr"/>
                      <a:r>
                        <a:rPr lang="en-US" b="1"/>
                        <a:t>QUESTIONS</a:t>
                      </a:r>
                    </a:p>
                  </a:txBody>
                  <a:tcPr anchor="ctr">
                    <a:solidFill>
                      <a:schemeClr val="tx1"/>
                    </a:solidFill>
                  </a:tcPr>
                </a:tc>
                <a:extLst>
                  <a:ext uri="{0D108BD9-81ED-4DB2-BD59-A6C34878D82A}">
                    <a16:rowId xmlns:a16="http://schemas.microsoft.com/office/drawing/2014/main" val="635186885"/>
                  </a:ext>
                </a:extLst>
              </a:tr>
            </a:tbl>
          </a:graphicData>
        </a:graphic>
      </p:graphicFrame>
      <p:sp>
        <p:nvSpPr>
          <p:cNvPr id="22" name="Arrow: U-Turn 21">
            <a:extLst>
              <a:ext uri="{FF2B5EF4-FFF2-40B4-BE49-F238E27FC236}">
                <a16:creationId xmlns:a16="http://schemas.microsoft.com/office/drawing/2014/main" id="{BB38FBAB-FF65-4BCD-89E1-0ED8695195CA}"/>
              </a:ext>
            </a:extLst>
          </p:cNvPr>
          <p:cNvSpPr/>
          <p:nvPr/>
        </p:nvSpPr>
        <p:spPr>
          <a:xfrm flipH="1">
            <a:off x="4423027" y="2422006"/>
            <a:ext cx="5262394" cy="279836"/>
          </a:xfrm>
          <a:prstGeom prst="utur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5919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9EF2-B5F3-4FC0-996D-1A9BC9676BEE}"/>
              </a:ext>
            </a:extLst>
          </p:cNvPr>
          <p:cNvSpPr>
            <a:spLocks noGrp="1"/>
          </p:cNvSpPr>
          <p:nvPr>
            <p:ph type="title"/>
          </p:nvPr>
        </p:nvSpPr>
        <p:spPr/>
        <p:txBody>
          <a:bodyPr>
            <a:normAutofit/>
          </a:bodyPr>
          <a:lstStyle/>
          <a:p>
            <a:r>
              <a:rPr lang="en-US">
                <a:solidFill>
                  <a:schemeClr val="tx1">
                    <a:lumMod val="95000"/>
                    <a:lumOff val="5000"/>
                  </a:schemeClr>
                </a:solidFill>
              </a:rPr>
              <a:t>Design Options</a:t>
            </a:r>
          </a:p>
        </p:txBody>
      </p:sp>
      <p:graphicFrame>
        <p:nvGraphicFramePr>
          <p:cNvPr id="16" name="Table 15">
            <a:extLst>
              <a:ext uri="{FF2B5EF4-FFF2-40B4-BE49-F238E27FC236}">
                <a16:creationId xmlns:a16="http://schemas.microsoft.com/office/drawing/2014/main" id="{75198B9F-4F0D-4991-8615-0E2B93A842FF}"/>
              </a:ext>
            </a:extLst>
          </p:cNvPr>
          <p:cNvGraphicFramePr>
            <a:graphicFrameLocks noGrp="1"/>
          </p:cNvGraphicFramePr>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en-US" b="1">
                          <a:solidFill>
                            <a:schemeClr val="bg1"/>
                          </a:solidFill>
                        </a:rPr>
                        <a:t>EMBODIED</a:t>
                      </a:r>
                    </a:p>
                  </a:txBody>
                  <a:tcPr anchor="ctr">
                    <a:solidFill>
                      <a:schemeClr val="tx1"/>
                    </a:solidFill>
                  </a:tcPr>
                </a:tc>
                <a:tc>
                  <a:txBody>
                    <a:bodyPr/>
                    <a:lstStyle/>
                    <a:p>
                      <a:pPr algn="ctr"/>
                      <a:r>
                        <a:rPr lang="en-US" b="1"/>
                        <a:t>ONSITE</a:t>
                      </a:r>
                    </a:p>
                  </a:txBody>
                  <a:tcPr anchor="ctr">
                    <a:solidFill>
                      <a:schemeClr val="tx1"/>
                    </a:solidFill>
                  </a:tcPr>
                </a:tc>
                <a:tc>
                  <a:txBody>
                    <a:bodyPr/>
                    <a:lstStyle/>
                    <a:p>
                      <a:pPr algn="ctr"/>
                      <a:r>
                        <a:rPr lang="en-US" b="1">
                          <a:solidFill>
                            <a:schemeClr val="bg1"/>
                          </a:solidFill>
                        </a:rPr>
                        <a:t>UTILITIES</a:t>
                      </a:r>
                    </a:p>
                  </a:txBody>
                  <a:tcPr anchor="ctr">
                    <a:solidFill>
                      <a:schemeClr val="tx1"/>
                    </a:solidFill>
                  </a:tcPr>
                </a:tc>
                <a:tc>
                  <a:txBody>
                    <a:bodyPr/>
                    <a:lstStyle/>
                    <a:p>
                      <a:pPr algn="ctr"/>
                      <a:r>
                        <a:rPr lang="en-US" b="1">
                          <a:solidFill>
                            <a:schemeClr val="tx1"/>
                          </a:solidFill>
                        </a:rPr>
                        <a:t>DESIGN</a:t>
                      </a:r>
                    </a:p>
                  </a:txBody>
                  <a:tcPr anchor="ctr">
                    <a:solidFill>
                      <a:schemeClr val="bg1"/>
                    </a:solidFill>
                  </a:tcPr>
                </a:tc>
                <a:tc>
                  <a:txBody>
                    <a:bodyPr/>
                    <a:lstStyle/>
                    <a:p>
                      <a:pPr algn="ctr"/>
                      <a:r>
                        <a:rPr lang="en-US" b="1"/>
                        <a:t>QUESTIONS</a:t>
                      </a:r>
                    </a:p>
                  </a:txBody>
                  <a:tcPr anchor="ctr">
                    <a:solidFill>
                      <a:schemeClr val="tx1"/>
                    </a:solidFill>
                  </a:tcPr>
                </a:tc>
                <a:extLst>
                  <a:ext uri="{0D108BD9-81ED-4DB2-BD59-A6C34878D82A}">
                    <a16:rowId xmlns:a16="http://schemas.microsoft.com/office/drawing/2014/main" val="635186885"/>
                  </a:ext>
                </a:extLst>
              </a:tr>
            </a:tbl>
          </a:graphicData>
        </a:graphic>
      </p:graphicFrame>
      <p:pic>
        <p:nvPicPr>
          <p:cNvPr id="17" name="Graphic 16" descr="Atom with solid fill">
            <a:extLst>
              <a:ext uri="{FF2B5EF4-FFF2-40B4-BE49-F238E27FC236}">
                <a16:creationId xmlns:a16="http://schemas.microsoft.com/office/drawing/2014/main" id="{DD641CEC-03F5-4B9B-B522-318D13BA46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 y="1340091"/>
            <a:ext cx="1371600" cy="1371600"/>
          </a:xfrm>
          <a:prstGeom prst="rect">
            <a:avLst/>
          </a:prstGeom>
        </p:spPr>
      </p:pic>
      <p:pic>
        <p:nvPicPr>
          <p:cNvPr id="18" name="Graphic 17" descr="Crane with solid fill">
            <a:extLst>
              <a:ext uri="{FF2B5EF4-FFF2-40B4-BE49-F238E27FC236}">
                <a16:creationId xmlns:a16="http://schemas.microsoft.com/office/drawing/2014/main" id="{DB80CCBD-9994-4BF5-8536-329514A981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2574757"/>
            <a:ext cx="1371600" cy="1371600"/>
          </a:xfrm>
          <a:prstGeom prst="rect">
            <a:avLst/>
          </a:prstGeom>
        </p:spPr>
      </p:pic>
      <p:pic>
        <p:nvPicPr>
          <p:cNvPr id="19" name="Graphic 18" descr="Lightbulb with solid fill">
            <a:extLst>
              <a:ext uri="{FF2B5EF4-FFF2-40B4-BE49-F238E27FC236}">
                <a16:creationId xmlns:a16="http://schemas.microsoft.com/office/drawing/2014/main" id="{2A26707A-3741-4121-B2D9-9B786A1BB4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9600" y="3898230"/>
            <a:ext cx="1371600" cy="1371600"/>
          </a:xfrm>
          <a:prstGeom prst="rect">
            <a:avLst/>
          </a:prstGeom>
        </p:spPr>
      </p:pic>
      <p:pic>
        <p:nvPicPr>
          <p:cNvPr id="20" name="Graphic 19" descr="High temperature with solid fill">
            <a:extLst>
              <a:ext uri="{FF2B5EF4-FFF2-40B4-BE49-F238E27FC236}">
                <a16:creationId xmlns:a16="http://schemas.microsoft.com/office/drawing/2014/main" id="{F0D04868-EA69-452E-B6FD-D18B5591DA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9600" y="5211762"/>
            <a:ext cx="1371600" cy="1371600"/>
          </a:xfrm>
          <a:prstGeom prst="rect">
            <a:avLst/>
          </a:prstGeom>
        </p:spPr>
      </p:pic>
      <p:sp>
        <p:nvSpPr>
          <p:cNvPr id="6" name="TextBox 5">
            <a:extLst>
              <a:ext uri="{FF2B5EF4-FFF2-40B4-BE49-F238E27FC236}">
                <a16:creationId xmlns:a16="http://schemas.microsoft.com/office/drawing/2014/main" id="{5F62CD86-DF4B-476A-850F-656199309B56}"/>
              </a:ext>
            </a:extLst>
          </p:cNvPr>
          <p:cNvSpPr txBox="1"/>
          <p:nvPr/>
        </p:nvSpPr>
        <p:spPr>
          <a:xfrm>
            <a:off x="2634916" y="5269830"/>
            <a:ext cx="3128210"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Triple Pane Windows</a:t>
            </a:r>
          </a:p>
        </p:txBody>
      </p:sp>
      <p:sp>
        <p:nvSpPr>
          <p:cNvPr id="21" name="TextBox 20">
            <a:extLst>
              <a:ext uri="{FF2B5EF4-FFF2-40B4-BE49-F238E27FC236}">
                <a16:creationId xmlns:a16="http://schemas.microsoft.com/office/drawing/2014/main" id="{D079370E-8603-4D7A-8AC2-C00C81F397E4}"/>
              </a:ext>
            </a:extLst>
          </p:cNvPr>
          <p:cNvSpPr txBox="1"/>
          <p:nvPr/>
        </p:nvSpPr>
        <p:spPr>
          <a:xfrm>
            <a:off x="2634915" y="1626865"/>
            <a:ext cx="3910264"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Prefabricated Concrete Basement</a:t>
            </a:r>
          </a:p>
        </p:txBody>
      </p:sp>
      <p:sp>
        <p:nvSpPr>
          <p:cNvPr id="22" name="TextBox 21">
            <a:extLst>
              <a:ext uri="{FF2B5EF4-FFF2-40B4-BE49-F238E27FC236}">
                <a16:creationId xmlns:a16="http://schemas.microsoft.com/office/drawing/2014/main" id="{58AA3430-90F8-4BC1-8F21-1EE1773945D8}"/>
              </a:ext>
            </a:extLst>
          </p:cNvPr>
          <p:cNvSpPr txBox="1"/>
          <p:nvPr/>
        </p:nvSpPr>
        <p:spPr>
          <a:xfrm>
            <a:off x="2634915" y="3946357"/>
            <a:ext cx="3910264"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10 x 425-Watt Solar Panels</a:t>
            </a:r>
          </a:p>
        </p:txBody>
      </p:sp>
      <p:sp>
        <p:nvSpPr>
          <p:cNvPr id="23" name="TextBox 22">
            <a:extLst>
              <a:ext uri="{FF2B5EF4-FFF2-40B4-BE49-F238E27FC236}">
                <a16:creationId xmlns:a16="http://schemas.microsoft.com/office/drawing/2014/main" id="{2EA4566A-1558-4B64-A703-EA9B44631C03}"/>
              </a:ext>
            </a:extLst>
          </p:cNvPr>
          <p:cNvSpPr txBox="1"/>
          <p:nvPr/>
        </p:nvSpPr>
        <p:spPr>
          <a:xfrm>
            <a:off x="2634915" y="5639162"/>
            <a:ext cx="3910264"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Insulation – type and thickness (6x)</a:t>
            </a:r>
          </a:p>
        </p:txBody>
      </p:sp>
      <p:sp>
        <p:nvSpPr>
          <p:cNvPr id="24" name="TextBox 23">
            <a:extLst>
              <a:ext uri="{FF2B5EF4-FFF2-40B4-BE49-F238E27FC236}">
                <a16:creationId xmlns:a16="http://schemas.microsoft.com/office/drawing/2014/main" id="{C4A405BC-D853-4CAA-83C9-8704CB414BA7}"/>
              </a:ext>
            </a:extLst>
          </p:cNvPr>
          <p:cNvSpPr txBox="1"/>
          <p:nvPr/>
        </p:nvSpPr>
        <p:spPr>
          <a:xfrm>
            <a:off x="2634915" y="4315689"/>
            <a:ext cx="3910264"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Solar Water Heater</a:t>
            </a:r>
          </a:p>
        </p:txBody>
      </p:sp>
      <p:pic>
        <p:nvPicPr>
          <p:cNvPr id="31" name="Picture 30" descr="A picture containing engineering drawing&#10;&#10;Description automatically generated">
            <a:extLst>
              <a:ext uri="{FF2B5EF4-FFF2-40B4-BE49-F238E27FC236}">
                <a16:creationId xmlns:a16="http://schemas.microsoft.com/office/drawing/2014/main" id="{261E22F6-9047-408D-88B9-1F41EE53B8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818" b="95443" l="9961" r="89844">
                        <a14:foregroundMark x1="60254" y1="8854" x2="63770" y2="8724"/>
                        <a14:foregroundMark x1="60547" y1="8073" x2="60352" y2="4818"/>
                        <a14:foregroundMark x1="36816" y1="35938" x2="40234" y2="30859"/>
                        <a14:foregroundMark x1="45605" y1="26172" x2="48633" y2="20052"/>
                        <a14:foregroundMark x1="36816" y1="37240" x2="31543" y2="44792"/>
                        <a14:foregroundMark x1="31543" y1="44792" x2="30469" y2="45573"/>
                        <a14:foregroundMark x1="28906" y1="49219" x2="28711" y2="57422"/>
                        <a14:foregroundMark x1="33203" y1="86719" x2="36426" y2="91406"/>
                        <a14:foregroundMark x1="34668" y1="95313" x2="37891" y2="95443"/>
                        <a14:foregroundMark x1="68848" y1="5469" x2="68848" y2="5469"/>
                      </a14:backgroundRemoval>
                    </a14:imgEffect>
                  </a14:imgLayer>
                </a14:imgProps>
              </a:ext>
            </a:extLst>
          </a:blip>
          <a:stretch>
            <a:fillRect/>
          </a:stretch>
        </p:blipFill>
        <p:spPr>
          <a:xfrm flipH="1">
            <a:off x="7084340" y="3980278"/>
            <a:ext cx="2687375" cy="1756022"/>
          </a:xfrm>
          <a:prstGeom prst="rect">
            <a:avLst/>
          </a:prstGeom>
        </p:spPr>
      </p:pic>
      <p:pic>
        <p:nvPicPr>
          <p:cNvPr id="32" name="Picture 31" descr="A close-up of a solar panel&#10;&#10;Description automatically generated with medium confidence">
            <a:extLst>
              <a:ext uri="{FF2B5EF4-FFF2-40B4-BE49-F238E27FC236}">
                <a16:creationId xmlns:a16="http://schemas.microsoft.com/office/drawing/2014/main" id="{709D5654-E1FD-4003-9530-4326A5BD7BF1}"/>
              </a:ext>
            </a:extLst>
          </p:cNvPr>
          <p:cNvPicPr>
            <a:picLocks noChangeAspect="1"/>
          </p:cNvPicPr>
          <p:nvPr/>
        </p:nvPicPr>
        <p:blipFill>
          <a:blip r:embed="rId13"/>
          <a:stretch>
            <a:fillRect/>
          </a:stretch>
        </p:blipFill>
        <p:spPr>
          <a:xfrm>
            <a:off x="9200285" y="1492002"/>
            <a:ext cx="2068101" cy="1810874"/>
          </a:xfrm>
          <a:prstGeom prst="rect">
            <a:avLst/>
          </a:prstGeom>
        </p:spPr>
      </p:pic>
      <p:pic>
        <p:nvPicPr>
          <p:cNvPr id="33" name="Picture 32" descr="A picture containing solar cell, outdoor object&#10;&#10;Description automatically generated">
            <a:extLst>
              <a:ext uri="{FF2B5EF4-FFF2-40B4-BE49-F238E27FC236}">
                <a16:creationId xmlns:a16="http://schemas.microsoft.com/office/drawing/2014/main" id="{CEEA3F1A-0C36-4713-A2FB-889424DEECC8}"/>
              </a:ext>
            </a:extLst>
          </p:cNvPr>
          <p:cNvPicPr>
            <a:picLocks noChangeAspect="1"/>
          </p:cNvPicPr>
          <p:nvPr/>
        </p:nvPicPr>
        <p:blipFill>
          <a:blip r:embed="rId14"/>
          <a:stretch>
            <a:fillRect/>
          </a:stretch>
        </p:blipFill>
        <p:spPr>
          <a:xfrm>
            <a:off x="5787572" y="3097157"/>
            <a:ext cx="2078821" cy="1267445"/>
          </a:xfrm>
          <a:prstGeom prst="rect">
            <a:avLst/>
          </a:prstGeom>
        </p:spPr>
      </p:pic>
      <p:pic>
        <p:nvPicPr>
          <p:cNvPr id="1026" name="Picture 2">
            <a:extLst>
              <a:ext uri="{FF2B5EF4-FFF2-40B4-BE49-F238E27FC236}">
                <a16:creationId xmlns:a16="http://schemas.microsoft.com/office/drawing/2014/main" id="{64458A96-C649-4170-8C3F-CFA379028B0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28823" y="3995534"/>
            <a:ext cx="2323228" cy="17407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icture containing text, window, cabinet&#10;&#10;Description automatically generated">
            <a:extLst>
              <a:ext uri="{FF2B5EF4-FFF2-40B4-BE49-F238E27FC236}">
                <a16:creationId xmlns:a16="http://schemas.microsoft.com/office/drawing/2014/main" id="{FC61698B-90B9-4C3D-AD8D-71A28553E053}"/>
              </a:ext>
            </a:extLst>
          </p:cNvPr>
          <p:cNvPicPr>
            <a:picLocks noChangeAspect="1"/>
          </p:cNvPicPr>
          <p:nvPr/>
        </p:nvPicPr>
        <p:blipFill>
          <a:blip r:embed="rId16"/>
          <a:stretch>
            <a:fillRect/>
          </a:stretch>
        </p:blipFill>
        <p:spPr>
          <a:xfrm flipH="1">
            <a:off x="7093201" y="969782"/>
            <a:ext cx="1733392" cy="2170273"/>
          </a:xfrm>
          <a:prstGeom prst="rect">
            <a:avLst/>
          </a:prstGeom>
        </p:spPr>
      </p:pic>
    </p:spTree>
    <p:extLst>
      <p:ext uri="{BB962C8B-B14F-4D97-AF65-F5344CB8AC3E}">
        <p14:creationId xmlns:p14="http://schemas.microsoft.com/office/powerpoint/2010/main" val="71977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9EF2-B5F3-4FC0-996D-1A9BC9676BEE}"/>
              </a:ext>
            </a:extLst>
          </p:cNvPr>
          <p:cNvSpPr>
            <a:spLocks noGrp="1"/>
          </p:cNvSpPr>
          <p:nvPr>
            <p:ph type="title"/>
          </p:nvPr>
        </p:nvSpPr>
        <p:spPr/>
        <p:txBody>
          <a:bodyPr>
            <a:normAutofit/>
          </a:bodyPr>
          <a:lstStyle/>
          <a:p>
            <a:r>
              <a:rPr lang="en-US">
                <a:solidFill>
                  <a:schemeClr val="tx1"/>
                </a:solidFill>
              </a:rPr>
              <a:t>Low Carbon Design Options</a:t>
            </a:r>
          </a:p>
        </p:txBody>
      </p:sp>
      <p:graphicFrame>
        <p:nvGraphicFramePr>
          <p:cNvPr id="10" name="Chart 9">
            <a:extLst>
              <a:ext uri="{FF2B5EF4-FFF2-40B4-BE49-F238E27FC236}">
                <a16:creationId xmlns:a16="http://schemas.microsoft.com/office/drawing/2014/main" id="{C41C66AF-5D83-401F-A1B1-CDB006C673C8}"/>
              </a:ext>
            </a:extLst>
          </p:cNvPr>
          <p:cNvGraphicFramePr>
            <a:graphicFrameLocks/>
          </p:cNvGraphicFramePr>
          <p:nvPr>
            <p:extLst>
              <p:ext uri="{D42A27DB-BD31-4B8C-83A1-F6EECF244321}">
                <p14:modId xmlns:p14="http://schemas.microsoft.com/office/powerpoint/2010/main" val="3465620830"/>
              </p:ext>
            </p:extLst>
          </p:nvPr>
        </p:nvGraphicFramePr>
        <p:xfrm>
          <a:off x="609599" y="1417637"/>
          <a:ext cx="11289633" cy="44817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15">
            <a:extLst>
              <a:ext uri="{FF2B5EF4-FFF2-40B4-BE49-F238E27FC236}">
                <a16:creationId xmlns:a16="http://schemas.microsoft.com/office/drawing/2014/main" id="{954C6857-6785-496B-B078-14FA63B89D2A}"/>
              </a:ext>
            </a:extLst>
          </p:cNvPr>
          <p:cNvGraphicFramePr>
            <a:graphicFrameLocks noGrp="1"/>
          </p:cNvGraphicFramePr>
          <p:nvPr>
            <p:extLst>
              <p:ext uri="{D42A27DB-BD31-4B8C-83A1-F6EECF244321}">
                <p14:modId xmlns:p14="http://schemas.microsoft.com/office/powerpoint/2010/main" val="2009162652"/>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en-US" b="1">
                          <a:solidFill>
                            <a:schemeClr val="bg1"/>
                          </a:solidFill>
                        </a:rPr>
                        <a:t>EMBODIED</a:t>
                      </a:r>
                    </a:p>
                  </a:txBody>
                  <a:tcPr anchor="ctr">
                    <a:solidFill>
                      <a:schemeClr val="tx1"/>
                    </a:solidFill>
                  </a:tcPr>
                </a:tc>
                <a:tc>
                  <a:txBody>
                    <a:bodyPr/>
                    <a:lstStyle/>
                    <a:p>
                      <a:pPr algn="ctr"/>
                      <a:r>
                        <a:rPr lang="en-US" b="1"/>
                        <a:t>ONSITE</a:t>
                      </a:r>
                    </a:p>
                  </a:txBody>
                  <a:tcPr anchor="ctr">
                    <a:solidFill>
                      <a:schemeClr val="tx1"/>
                    </a:solidFill>
                  </a:tcPr>
                </a:tc>
                <a:tc>
                  <a:txBody>
                    <a:bodyPr/>
                    <a:lstStyle/>
                    <a:p>
                      <a:pPr algn="ctr"/>
                      <a:r>
                        <a:rPr lang="en-US" b="1">
                          <a:solidFill>
                            <a:schemeClr val="bg1"/>
                          </a:solidFill>
                        </a:rPr>
                        <a:t>UTILITIES</a:t>
                      </a:r>
                    </a:p>
                  </a:txBody>
                  <a:tcPr anchor="ctr">
                    <a:solidFill>
                      <a:schemeClr val="tx1"/>
                    </a:solidFill>
                  </a:tcPr>
                </a:tc>
                <a:tc>
                  <a:txBody>
                    <a:bodyPr/>
                    <a:lstStyle/>
                    <a:p>
                      <a:pPr algn="ctr"/>
                      <a:r>
                        <a:rPr lang="en-US" b="1">
                          <a:solidFill>
                            <a:schemeClr val="tx1"/>
                          </a:solidFill>
                        </a:rPr>
                        <a:t>DESIGN</a:t>
                      </a:r>
                    </a:p>
                  </a:txBody>
                  <a:tcPr anchor="ctr">
                    <a:solidFill>
                      <a:schemeClr val="bg1"/>
                    </a:solidFill>
                  </a:tcPr>
                </a:tc>
                <a:tc>
                  <a:txBody>
                    <a:bodyPr/>
                    <a:lstStyle/>
                    <a:p>
                      <a:pPr algn="ctr"/>
                      <a:r>
                        <a:rPr lang="en-US" b="1"/>
                        <a:t>QUESTIONS</a:t>
                      </a:r>
                    </a:p>
                  </a:txBody>
                  <a:tcPr anchor="ctr">
                    <a:solidFill>
                      <a:schemeClr val="tx1"/>
                    </a:solidFill>
                  </a:tcPr>
                </a:tc>
                <a:extLst>
                  <a:ext uri="{0D108BD9-81ED-4DB2-BD59-A6C34878D82A}">
                    <a16:rowId xmlns:a16="http://schemas.microsoft.com/office/drawing/2014/main" val="635186885"/>
                  </a:ext>
                </a:extLst>
              </a:tr>
            </a:tbl>
          </a:graphicData>
        </a:graphic>
      </p:graphicFrame>
    </p:spTree>
    <p:extLst>
      <p:ext uri="{BB962C8B-B14F-4D97-AF65-F5344CB8AC3E}">
        <p14:creationId xmlns:p14="http://schemas.microsoft.com/office/powerpoint/2010/main" val="2008421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9EF2-B5F3-4FC0-996D-1A9BC9676BEE}"/>
              </a:ext>
            </a:extLst>
          </p:cNvPr>
          <p:cNvSpPr>
            <a:spLocks noGrp="1"/>
          </p:cNvSpPr>
          <p:nvPr>
            <p:ph type="title"/>
          </p:nvPr>
        </p:nvSpPr>
        <p:spPr/>
        <p:txBody>
          <a:bodyPr>
            <a:normAutofit/>
          </a:bodyPr>
          <a:lstStyle/>
          <a:p>
            <a:r>
              <a:rPr lang="en-US" dirty="0">
                <a:solidFill>
                  <a:schemeClr val="tx1"/>
                </a:solidFill>
              </a:rPr>
              <a:t>Low Carbon Design Options</a:t>
            </a:r>
          </a:p>
        </p:txBody>
      </p:sp>
      <p:graphicFrame>
        <p:nvGraphicFramePr>
          <p:cNvPr id="5" name="Table 15">
            <a:extLst>
              <a:ext uri="{FF2B5EF4-FFF2-40B4-BE49-F238E27FC236}">
                <a16:creationId xmlns:a16="http://schemas.microsoft.com/office/drawing/2014/main" id="{D9B7CDD2-E7BF-4CF1-A58B-98F9E694B7AB}"/>
              </a:ext>
            </a:extLst>
          </p:cNvPr>
          <p:cNvGraphicFramePr>
            <a:graphicFrameLocks noGrp="1"/>
          </p:cNvGraphicFramePr>
          <p:nvPr>
            <p:extLst>
              <p:ext uri="{D42A27DB-BD31-4B8C-83A1-F6EECF244321}">
                <p14:modId xmlns:p14="http://schemas.microsoft.com/office/powerpoint/2010/main" val="3585183372"/>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dirty="0">
                          <a:solidFill>
                            <a:schemeClr val="bg1"/>
                          </a:solidFill>
                        </a:rPr>
                        <a:t>OVERVIEW</a:t>
                      </a:r>
                      <a:endParaRPr lang="en-US" sz="1800" b="1"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en-US" b="1" dirty="0">
                          <a:solidFill>
                            <a:schemeClr val="bg1"/>
                          </a:solidFill>
                        </a:rPr>
                        <a:t>EMBODIED</a:t>
                      </a:r>
                    </a:p>
                  </a:txBody>
                  <a:tcPr anchor="ctr">
                    <a:solidFill>
                      <a:schemeClr val="tx1"/>
                    </a:solidFill>
                  </a:tcPr>
                </a:tc>
                <a:tc>
                  <a:txBody>
                    <a:bodyPr/>
                    <a:lstStyle/>
                    <a:p>
                      <a:pPr algn="ctr"/>
                      <a:r>
                        <a:rPr lang="en-US" b="1" dirty="0"/>
                        <a:t>ONSITE</a:t>
                      </a:r>
                    </a:p>
                  </a:txBody>
                  <a:tcPr anchor="ctr">
                    <a:solidFill>
                      <a:schemeClr val="tx1"/>
                    </a:solidFill>
                  </a:tcPr>
                </a:tc>
                <a:tc>
                  <a:txBody>
                    <a:bodyPr/>
                    <a:lstStyle/>
                    <a:p>
                      <a:pPr algn="ctr"/>
                      <a:r>
                        <a:rPr lang="en-US" b="1" dirty="0">
                          <a:solidFill>
                            <a:schemeClr val="bg1"/>
                          </a:solidFill>
                        </a:rPr>
                        <a:t>UTILITIES</a:t>
                      </a:r>
                    </a:p>
                  </a:txBody>
                  <a:tcPr anchor="ctr">
                    <a:solidFill>
                      <a:schemeClr val="tx1"/>
                    </a:solidFill>
                  </a:tcPr>
                </a:tc>
                <a:tc>
                  <a:txBody>
                    <a:bodyPr/>
                    <a:lstStyle/>
                    <a:p>
                      <a:pPr algn="ctr"/>
                      <a:r>
                        <a:rPr lang="en-US" b="1" dirty="0">
                          <a:solidFill>
                            <a:schemeClr val="tx1"/>
                          </a:solidFill>
                        </a:rPr>
                        <a:t>DESIGN</a:t>
                      </a:r>
                    </a:p>
                  </a:txBody>
                  <a:tcPr anchor="ctr">
                    <a:solidFill>
                      <a:schemeClr val="bg1"/>
                    </a:solidFill>
                  </a:tcPr>
                </a:tc>
                <a:tc>
                  <a:txBody>
                    <a:bodyPr/>
                    <a:lstStyle/>
                    <a:p>
                      <a:pPr algn="ctr"/>
                      <a:r>
                        <a:rPr lang="en-US" b="1" dirty="0"/>
                        <a:t>QUESTIONS</a:t>
                      </a:r>
                    </a:p>
                  </a:txBody>
                  <a:tcPr anchor="ctr">
                    <a:solidFill>
                      <a:schemeClr val="tx1"/>
                    </a:solidFill>
                  </a:tcPr>
                </a:tc>
                <a:extLst>
                  <a:ext uri="{0D108BD9-81ED-4DB2-BD59-A6C34878D82A}">
                    <a16:rowId xmlns:a16="http://schemas.microsoft.com/office/drawing/2014/main" val="635186885"/>
                  </a:ext>
                </a:extLst>
              </a:tr>
            </a:tbl>
          </a:graphicData>
        </a:graphic>
      </p:graphicFrame>
      <p:graphicFrame>
        <p:nvGraphicFramePr>
          <p:cNvPr id="12" name="Chart 11">
            <a:extLst>
              <a:ext uri="{FF2B5EF4-FFF2-40B4-BE49-F238E27FC236}">
                <a16:creationId xmlns:a16="http://schemas.microsoft.com/office/drawing/2014/main" id="{D4C0D1D0-CCD9-47A1-AE1A-2D7E822F21AE}"/>
              </a:ext>
            </a:extLst>
          </p:cNvPr>
          <p:cNvGraphicFramePr>
            <a:graphicFrameLocks/>
          </p:cNvGraphicFramePr>
          <p:nvPr>
            <p:extLst>
              <p:ext uri="{D42A27DB-BD31-4B8C-83A1-F6EECF244321}">
                <p14:modId xmlns:p14="http://schemas.microsoft.com/office/powerpoint/2010/main" val="2734961885"/>
              </p:ext>
            </p:extLst>
          </p:nvPr>
        </p:nvGraphicFramePr>
        <p:xfrm>
          <a:off x="609599" y="1417636"/>
          <a:ext cx="11289633" cy="4622473"/>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0D0C81CD-38AC-4778-BA83-4C00F2B269BB}"/>
              </a:ext>
            </a:extLst>
          </p:cNvPr>
          <p:cNvGrpSpPr/>
          <p:nvPr/>
        </p:nvGrpSpPr>
        <p:grpSpPr>
          <a:xfrm>
            <a:off x="7127854" y="2707453"/>
            <a:ext cx="1807599" cy="1174221"/>
            <a:chOff x="7857766" y="2652889"/>
            <a:chExt cx="1511533" cy="1004736"/>
          </a:xfrm>
        </p:grpSpPr>
        <p:sp>
          <p:nvSpPr>
            <p:cNvPr id="8" name="Right Brace 7">
              <a:extLst>
                <a:ext uri="{FF2B5EF4-FFF2-40B4-BE49-F238E27FC236}">
                  <a16:creationId xmlns:a16="http://schemas.microsoft.com/office/drawing/2014/main" id="{66020A6D-1CCF-4B6D-9017-69D7D569FDD0}"/>
                </a:ext>
              </a:extLst>
            </p:cNvPr>
            <p:cNvSpPr/>
            <p:nvPr/>
          </p:nvSpPr>
          <p:spPr>
            <a:xfrm>
              <a:off x="7857766" y="2652889"/>
              <a:ext cx="429036" cy="1004736"/>
            </a:xfrm>
            <a:prstGeom prst="rightBrace">
              <a:avLst>
                <a:gd name="adj1" fmla="val 8333"/>
                <a:gd name="adj2" fmla="val 17112"/>
              </a:avLst>
            </a:prstGeom>
          </p:spPr>
          <p:style>
            <a:lnRef idx="2">
              <a:schemeClr val="dk1"/>
            </a:lnRef>
            <a:fillRef idx="0">
              <a:schemeClr val="dk1"/>
            </a:fillRef>
            <a:effectRef idx="1">
              <a:schemeClr val="dk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6FB76C33-88E9-46CE-8591-97399028093F}"/>
                </a:ext>
              </a:extLst>
            </p:cNvPr>
            <p:cNvSpPr/>
            <p:nvPr/>
          </p:nvSpPr>
          <p:spPr>
            <a:xfrm>
              <a:off x="8286802" y="2652889"/>
              <a:ext cx="1082497" cy="3160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800" dirty="0">
                  <a:solidFill>
                    <a:schemeClr val="tx1"/>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8334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B9501-C492-4A35-B4B6-922516692D6D}"/>
              </a:ext>
            </a:extLst>
          </p:cNvPr>
          <p:cNvSpPr>
            <a:spLocks noGrp="1"/>
          </p:cNvSpPr>
          <p:nvPr>
            <p:ph type="title"/>
          </p:nvPr>
        </p:nvSpPr>
        <p:spPr/>
        <p:txBody>
          <a:bodyPr/>
          <a:lstStyle/>
          <a:p>
            <a:r>
              <a:rPr lang="en-US" dirty="0">
                <a:solidFill>
                  <a:schemeClr val="tx1"/>
                </a:solidFill>
              </a:rPr>
              <a:t>Solar Power Tradeoffs</a:t>
            </a:r>
          </a:p>
        </p:txBody>
      </p:sp>
      <p:sp>
        <p:nvSpPr>
          <p:cNvPr id="3" name="Content Placeholder 2">
            <a:extLst>
              <a:ext uri="{FF2B5EF4-FFF2-40B4-BE49-F238E27FC236}">
                <a16:creationId xmlns:a16="http://schemas.microsoft.com/office/drawing/2014/main" id="{73302B51-3CCD-4159-9D6A-C12083748D9D}"/>
              </a:ext>
            </a:extLst>
          </p:cNvPr>
          <p:cNvSpPr>
            <a:spLocks noGrp="1"/>
          </p:cNvSpPr>
          <p:nvPr>
            <p:ph idx="1"/>
          </p:nvPr>
        </p:nvSpPr>
        <p:spPr>
          <a:xfrm>
            <a:off x="609600" y="1600201"/>
            <a:ext cx="4971119" cy="4525963"/>
          </a:xfrm>
        </p:spPr>
        <p:txBody>
          <a:bodyPr/>
          <a:lstStyle/>
          <a:p>
            <a:r>
              <a:rPr lang="en-US" dirty="0">
                <a:solidFill>
                  <a:schemeClr val="tx1"/>
                </a:solidFill>
                <a:latin typeface="Arial" panose="020B0604020202020204" pitchFamily="34" charset="0"/>
                <a:cs typeface="Arial" panose="020B0604020202020204" pitchFamily="34" charset="0"/>
              </a:rPr>
              <a:t>Negatives</a:t>
            </a:r>
          </a:p>
          <a:p>
            <a:pPr lvl="1"/>
            <a:r>
              <a:rPr lang="en-US" dirty="0">
                <a:solidFill>
                  <a:schemeClr val="tx1"/>
                </a:solidFill>
                <a:latin typeface="Arial" panose="020B0604020202020204" pitchFamily="34" charset="0"/>
                <a:cs typeface="Arial" panose="020B0604020202020204" pitchFamily="34" charset="0"/>
              </a:rPr>
              <a:t>Carbon Intensive Steps</a:t>
            </a:r>
          </a:p>
          <a:p>
            <a:pPr lvl="1"/>
            <a:r>
              <a:rPr lang="en-US" dirty="0">
                <a:solidFill>
                  <a:schemeClr val="tx1"/>
                </a:solidFill>
                <a:latin typeface="Arial" panose="020B0604020202020204" pitchFamily="34" charset="0"/>
                <a:cs typeface="Arial" panose="020B0604020202020204" pitchFamily="34" charset="0"/>
              </a:rPr>
              <a:t>Need pure Silicon</a:t>
            </a:r>
          </a:p>
          <a:p>
            <a:pPr marL="457200" lvl="1" indent="0">
              <a:buNone/>
            </a:pPr>
            <a:endParaRPr lang="en-US">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Positives</a:t>
            </a:r>
          </a:p>
          <a:p>
            <a:pPr lvl="1"/>
            <a:r>
              <a:rPr lang="en-US" dirty="0">
                <a:solidFill>
                  <a:schemeClr val="tx1"/>
                </a:solidFill>
                <a:latin typeface="Arial" panose="020B0604020202020204" pitchFamily="34" charset="0"/>
                <a:cs typeface="Arial" panose="020B0604020202020204" pitchFamily="34" charset="0"/>
              </a:rPr>
              <a:t>Renewable Energy</a:t>
            </a:r>
          </a:p>
          <a:p>
            <a:pPr lvl="1"/>
            <a:r>
              <a:rPr lang="en-US" dirty="0">
                <a:solidFill>
                  <a:schemeClr val="tx1"/>
                </a:solidFill>
                <a:latin typeface="Arial" panose="020B0604020202020204" pitchFamily="34" charset="0"/>
                <a:cs typeface="Arial" panose="020B0604020202020204" pitchFamily="34" charset="0"/>
              </a:rPr>
              <a:t>Lifetime benefits</a:t>
            </a:r>
          </a:p>
          <a:p>
            <a:pPr lvl="1"/>
            <a:endParaRPr lang="en-US">
              <a:solidFill>
                <a:schemeClr val="tx1"/>
              </a:solidFill>
              <a:latin typeface="Arial" panose="020B0604020202020204" pitchFamily="34" charset="0"/>
              <a:cs typeface="Arial" panose="020B0604020202020204" pitchFamily="34" charset="0"/>
            </a:endParaRPr>
          </a:p>
          <a:p>
            <a:pPr marL="457200" lvl="1" indent="0">
              <a:buNone/>
            </a:pPr>
            <a:endParaRPr lang="en-US">
              <a:solidFill>
                <a:schemeClr val="tx1"/>
              </a:solidFill>
            </a:endParaRPr>
          </a:p>
        </p:txBody>
      </p:sp>
      <p:pic>
        <p:nvPicPr>
          <p:cNvPr id="1026" name="Picture 2" descr="Solar Panel Construction — Clean Energy Reviews">
            <a:extLst>
              <a:ext uri="{FF2B5EF4-FFF2-40B4-BE49-F238E27FC236}">
                <a16:creationId xmlns:a16="http://schemas.microsoft.com/office/drawing/2014/main" id="{490079A6-013B-4A23-B2B9-719982E29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719" y="1379556"/>
            <a:ext cx="6001681" cy="38979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15">
            <a:extLst>
              <a:ext uri="{FF2B5EF4-FFF2-40B4-BE49-F238E27FC236}">
                <a16:creationId xmlns:a16="http://schemas.microsoft.com/office/drawing/2014/main" id="{B50E16E4-6E16-47B1-85FD-1B436F7B0AD3}"/>
              </a:ext>
            </a:extLst>
          </p:cNvPr>
          <p:cNvGraphicFramePr>
            <a:graphicFrameLocks noGrp="1"/>
          </p:cNvGraphicFramePr>
          <p:nvPr>
            <p:extLst>
              <p:ext uri="{D42A27DB-BD31-4B8C-83A1-F6EECF244321}">
                <p14:modId xmlns:p14="http://schemas.microsoft.com/office/powerpoint/2010/main" val="3695108652"/>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dirty="0">
                          <a:solidFill>
                            <a:schemeClr val="bg1"/>
                          </a:solidFill>
                        </a:rPr>
                        <a:t>OVERVIEW</a:t>
                      </a:r>
                      <a:endParaRPr lang="en-US" sz="1800" b="1" dirty="0">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en-US" b="1" dirty="0">
                          <a:solidFill>
                            <a:schemeClr val="bg1"/>
                          </a:solidFill>
                        </a:rPr>
                        <a:t>EMBODIED</a:t>
                      </a:r>
                    </a:p>
                  </a:txBody>
                  <a:tcPr anchor="ctr">
                    <a:solidFill>
                      <a:schemeClr val="tx1"/>
                    </a:solidFill>
                  </a:tcPr>
                </a:tc>
                <a:tc>
                  <a:txBody>
                    <a:bodyPr/>
                    <a:lstStyle/>
                    <a:p>
                      <a:pPr algn="ctr"/>
                      <a:r>
                        <a:rPr lang="en-US" b="1" dirty="0"/>
                        <a:t>ONSITE</a:t>
                      </a:r>
                    </a:p>
                  </a:txBody>
                  <a:tcPr anchor="ctr">
                    <a:solidFill>
                      <a:schemeClr val="tx1"/>
                    </a:solidFill>
                  </a:tcPr>
                </a:tc>
                <a:tc>
                  <a:txBody>
                    <a:bodyPr/>
                    <a:lstStyle/>
                    <a:p>
                      <a:pPr algn="ctr"/>
                      <a:r>
                        <a:rPr lang="en-US" b="1" dirty="0">
                          <a:solidFill>
                            <a:schemeClr val="bg1"/>
                          </a:solidFill>
                        </a:rPr>
                        <a:t>UTILITIES</a:t>
                      </a:r>
                    </a:p>
                  </a:txBody>
                  <a:tcPr anchor="ctr">
                    <a:solidFill>
                      <a:schemeClr val="tx1"/>
                    </a:solidFill>
                  </a:tcPr>
                </a:tc>
                <a:tc>
                  <a:txBody>
                    <a:bodyPr/>
                    <a:lstStyle/>
                    <a:p>
                      <a:pPr algn="ctr"/>
                      <a:r>
                        <a:rPr lang="en-US" b="1" dirty="0">
                          <a:solidFill>
                            <a:schemeClr val="tx1"/>
                          </a:solidFill>
                        </a:rPr>
                        <a:t>DESIGN</a:t>
                      </a:r>
                    </a:p>
                  </a:txBody>
                  <a:tcPr anchor="ctr">
                    <a:solidFill>
                      <a:schemeClr val="bg1"/>
                    </a:solidFill>
                  </a:tcPr>
                </a:tc>
                <a:tc>
                  <a:txBody>
                    <a:bodyPr/>
                    <a:lstStyle/>
                    <a:p>
                      <a:pPr algn="ctr"/>
                      <a:r>
                        <a:rPr lang="en-US" b="1" dirty="0"/>
                        <a:t>QUESTIONS</a:t>
                      </a:r>
                    </a:p>
                  </a:txBody>
                  <a:tcPr anchor="ctr">
                    <a:solidFill>
                      <a:schemeClr val="tx1"/>
                    </a:solidFill>
                  </a:tcPr>
                </a:tc>
                <a:extLst>
                  <a:ext uri="{0D108BD9-81ED-4DB2-BD59-A6C34878D82A}">
                    <a16:rowId xmlns:a16="http://schemas.microsoft.com/office/drawing/2014/main" val="635186885"/>
                  </a:ext>
                </a:extLst>
              </a:tr>
            </a:tbl>
          </a:graphicData>
        </a:graphic>
      </p:graphicFrame>
    </p:spTree>
    <p:extLst>
      <p:ext uri="{BB962C8B-B14F-4D97-AF65-F5344CB8AC3E}">
        <p14:creationId xmlns:p14="http://schemas.microsoft.com/office/powerpoint/2010/main" val="339733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E4F6072D-EBF5-4F3C-B29E-AC073CF9F270}"/>
              </a:ext>
            </a:extLst>
          </p:cNvPr>
          <p:cNvGraphicFramePr>
            <a:graphicFrameLocks/>
          </p:cNvGraphicFramePr>
          <p:nvPr>
            <p:extLst>
              <p:ext uri="{D42A27DB-BD31-4B8C-83A1-F6EECF244321}">
                <p14:modId xmlns:p14="http://schemas.microsoft.com/office/powerpoint/2010/main" val="225443765"/>
              </p:ext>
            </p:extLst>
          </p:nvPr>
        </p:nvGraphicFramePr>
        <p:xfrm>
          <a:off x="609600" y="649705"/>
          <a:ext cx="10972800" cy="51575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Table 15">
            <a:extLst>
              <a:ext uri="{FF2B5EF4-FFF2-40B4-BE49-F238E27FC236}">
                <a16:creationId xmlns:a16="http://schemas.microsoft.com/office/drawing/2014/main" id="{DBA0F2FE-1086-4EE9-95C3-2EC810447FE8}"/>
              </a:ext>
            </a:extLst>
          </p:cNvPr>
          <p:cNvGraphicFramePr>
            <a:graphicFrameLocks noGrp="1"/>
          </p:cNvGraphicFramePr>
          <p:nvPr>
            <p:extLst>
              <p:ext uri="{D42A27DB-BD31-4B8C-83A1-F6EECF244321}">
                <p14:modId xmlns:p14="http://schemas.microsoft.com/office/powerpoint/2010/main" val="545592264"/>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en-US" b="1">
                          <a:solidFill>
                            <a:schemeClr val="bg1"/>
                          </a:solidFill>
                        </a:rPr>
                        <a:t>EMBODIED</a:t>
                      </a:r>
                    </a:p>
                  </a:txBody>
                  <a:tcPr anchor="ctr">
                    <a:solidFill>
                      <a:schemeClr val="tx1"/>
                    </a:solidFill>
                  </a:tcPr>
                </a:tc>
                <a:tc>
                  <a:txBody>
                    <a:bodyPr/>
                    <a:lstStyle/>
                    <a:p>
                      <a:pPr algn="ctr"/>
                      <a:r>
                        <a:rPr lang="en-US" b="1"/>
                        <a:t>ONSITE</a:t>
                      </a:r>
                    </a:p>
                  </a:txBody>
                  <a:tcPr anchor="ctr">
                    <a:solidFill>
                      <a:schemeClr val="tx1"/>
                    </a:solidFill>
                  </a:tcPr>
                </a:tc>
                <a:tc>
                  <a:txBody>
                    <a:bodyPr/>
                    <a:lstStyle/>
                    <a:p>
                      <a:pPr algn="ctr"/>
                      <a:r>
                        <a:rPr lang="en-US" b="1">
                          <a:solidFill>
                            <a:schemeClr val="bg1"/>
                          </a:solidFill>
                        </a:rPr>
                        <a:t>UTILITIES</a:t>
                      </a:r>
                    </a:p>
                  </a:txBody>
                  <a:tcPr anchor="ctr">
                    <a:solidFill>
                      <a:schemeClr val="tx1"/>
                    </a:solidFill>
                  </a:tcPr>
                </a:tc>
                <a:tc>
                  <a:txBody>
                    <a:bodyPr/>
                    <a:lstStyle/>
                    <a:p>
                      <a:pPr algn="ctr"/>
                      <a:r>
                        <a:rPr lang="en-US" b="1">
                          <a:solidFill>
                            <a:schemeClr val="tx1"/>
                          </a:solidFill>
                        </a:rPr>
                        <a:t>DESIGN</a:t>
                      </a:r>
                    </a:p>
                  </a:txBody>
                  <a:tcPr anchor="ctr">
                    <a:solidFill>
                      <a:schemeClr val="bg1"/>
                    </a:solidFill>
                  </a:tcPr>
                </a:tc>
                <a:tc>
                  <a:txBody>
                    <a:bodyPr/>
                    <a:lstStyle/>
                    <a:p>
                      <a:pPr algn="ctr"/>
                      <a:r>
                        <a:rPr lang="en-US" b="1"/>
                        <a:t>QUESTIONS</a:t>
                      </a:r>
                    </a:p>
                  </a:txBody>
                  <a:tcPr anchor="ctr">
                    <a:solidFill>
                      <a:schemeClr val="tx1"/>
                    </a:solidFill>
                  </a:tcPr>
                </a:tc>
                <a:extLst>
                  <a:ext uri="{0D108BD9-81ED-4DB2-BD59-A6C34878D82A}">
                    <a16:rowId xmlns:a16="http://schemas.microsoft.com/office/drawing/2014/main" val="635186885"/>
                  </a:ext>
                </a:extLst>
              </a:tr>
            </a:tbl>
          </a:graphicData>
        </a:graphic>
      </p:graphicFrame>
      <p:grpSp>
        <p:nvGrpSpPr>
          <p:cNvPr id="5" name="Group 4">
            <a:extLst>
              <a:ext uri="{FF2B5EF4-FFF2-40B4-BE49-F238E27FC236}">
                <a16:creationId xmlns:a16="http://schemas.microsoft.com/office/drawing/2014/main" id="{84A62C0A-3105-4AE4-A0A3-4C396A078322}"/>
              </a:ext>
            </a:extLst>
          </p:cNvPr>
          <p:cNvGrpSpPr/>
          <p:nvPr/>
        </p:nvGrpSpPr>
        <p:grpSpPr>
          <a:xfrm>
            <a:off x="7855452" y="2111468"/>
            <a:ext cx="1180264" cy="1174221"/>
            <a:chOff x="7857766" y="2652889"/>
            <a:chExt cx="1180264" cy="1004736"/>
          </a:xfrm>
        </p:grpSpPr>
        <p:sp>
          <p:nvSpPr>
            <p:cNvPr id="7" name="Right Brace 6">
              <a:extLst>
                <a:ext uri="{FF2B5EF4-FFF2-40B4-BE49-F238E27FC236}">
                  <a16:creationId xmlns:a16="http://schemas.microsoft.com/office/drawing/2014/main" id="{133E4127-364B-4801-82E3-F588E99EAB4C}"/>
                </a:ext>
              </a:extLst>
            </p:cNvPr>
            <p:cNvSpPr/>
            <p:nvPr/>
          </p:nvSpPr>
          <p:spPr>
            <a:xfrm>
              <a:off x="7857766" y="2652889"/>
              <a:ext cx="429036" cy="1004736"/>
            </a:xfrm>
            <a:prstGeom prst="rightBrace">
              <a:avLst>
                <a:gd name="adj1" fmla="val 8333"/>
                <a:gd name="adj2" fmla="val 17112"/>
              </a:avLst>
            </a:prstGeom>
          </p:spPr>
          <p:style>
            <a:lnRef idx="2">
              <a:schemeClr val="dk1"/>
            </a:lnRef>
            <a:fillRef idx="0">
              <a:schemeClr val="dk1"/>
            </a:fillRef>
            <a:effectRef idx="1">
              <a:schemeClr val="dk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9D6432E-F026-4149-8CC4-57BE69CA975A}"/>
                    </a:ext>
                  </a:extLst>
                </p:cNvPr>
                <p:cNvSpPr/>
                <p:nvPr/>
              </p:nvSpPr>
              <p:spPr>
                <a:xfrm>
                  <a:off x="8222702" y="2652889"/>
                  <a:ext cx="815328" cy="3160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cs typeface="Arial" panose="020B0604020202020204" pitchFamily="34" charset="0"/>
                          </a:rPr>
                          <m:t>−41%</m:t>
                        </m:r>
                      </m:oMath>
                    </m:oMathPara>
                  </a14:m>
                  <a:endParaRPr lang="en-US" sz="1800">
                    <a:solidFill>
                      <a:schemeClr val="tx1"/>
                    </a:solidFill>
                    <a:latin typeface="Arial" panose="020B0604020202020204" pitchFamily="34" charset="0"/>
                    <a:cs typeface="Arial" panose="020B0604020202020204" pitchFamily="34" charset="0"/>
                  </a:endParaRPr>
                </a:p>
              </p:txBody>
            </p:sp>
          </mc:Choice>
          <mc:Fallback xmlns="">
            <p:sp>
              <p:nvSpPr>
                <p:cNvPr id="8" name="Rectangle 7">
                  <a:extLst>
                    <a:ext uri="{FF2B5EF4-FFF2-40B4-BE49-F238E27FC236}">
                      <a16:creationId xmlns:a16="http://schemas.microsoft.com/office/drawing/2014/main" id="{09D6432E-F026-4149-8CC4-57BE69CA975A}"/>
                    </a:ext>
                  </a:extLst>
                </p:cNvPr>
                <p:cNvSpPr>
                  <a:spLocks noRot="1" noChangeAspect="1" noMove="1" noResize="1" noEditPoints="1" noAdjustHandles="1" noChangeArrowheads="1" noChangeShapeType="1" noTextEdit="1"/>
                </p:cNvSpPr>
                <p:nvPr/>
              </p:nvSpPr>
              <p:spPr>
                <a:xfrm>
                  <a:off x="8222702" y="2652889"/>
                  <a:ext cx="815328" cy="316096"/>
                </a:xfrm>
                <a:prstGeom prst="rect">
                  <a:avLst/>
                </a:prstGeom>
                <a:blipFill>
                  <a:blip r:embed="rId5"/>
                  <a:stretch>
                    <a:fillRect/>
                  </a:stretch>
                </a:blipFill>
                <a:ln>
                  <a:noFill/>
                </a:ln>
              </p:spPr>
              <p:txBody>
                <a:bodyPr/>
                <a:lstStyle/>
                <a:p>
                  <a:r>
                    <a:rPr lang="en-US">
                      <a:noFill/>
                    </a:rPr>
                    <a:t> </a:t>
                  </a:r>
                </a:p>
              </p:txBody>
            </p:sp>
          </mc:Fallback>
        </mc:AlternateContent>
      </p:grpSp>
      <p:grpSp>
        <p:nvGrpSpPr>
          <p:cNvPr id="14" name="Group 13">
            <a:extLst>
              <a:ext uri="{FF2B5EF4-FFF2-40B4-BE49-F238E27FC236}">
                <a16:creationId xmlns:a16="http://schemas.microsoft.com/office/drawing/2014/main" id="{CFB0957F-EC60-47F9-A915-48A67417130D}"/>
              </a:ext>
            </a:extLst>
          </p:cNvPr>
          <p:cNvGrpSpPr/>
          <p:nvPr/>
        </p:nvGrpSpPr>
        <p:grpSpPr>
          <a:xfrm>
            <a:off x="8845984" y="1752816"/>
            <a:ext cx="1272574" cy="1540451"/>
            <a:chOff x="8861091" y="2294237"/>
            <a:chExt cx="1272574" cy="1349496"/>
          </a:xfrm>
        </p:grpSpPr>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088A84B-D21C-4BCA-85A1-03A1AA31C27A}"/>
                    </a:ext>
                  </a:extLst>
                </p:cNvPr>
                <p:cNvSpPr/>
                <p:nvPr/>
              </p:nvSpPr>
              <p:spPr>
                <a:xfrm>
                  <a:off x="9202596" y="2336800"/>
                  <a:ext cx="931069" cy="3160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cs typeface="Arial" panose="020B0604020202020204" pitchFamily="34" charset="0"/>
                          </a:rPr>
                          <m:t>−51</m:t>
                        </m:r>
                        <m:r>
                          <a:rPr lang="en-US" sz="1800" i="1" dirty="0">
                            <a:solidFill>
                              <a:schemeClr val="tx1"/>
                            </a:solidFill>
                            <a:latin typeface="Cambria Math" panose="02040503050406030204" pitchFamily="18" charset="0"/>
                            <a:cs typeface="Arial" panose="020B0604020202020204" pitchFamily="34" charset="0"/>
                          </a:rPr>
                          <m:t>%</m:t>
                        </m:r>
                      </m:oMath>
                    </m:oMathPara>
                  </a14:m>
                  <a:endParaRPr lang="en-US" sz="1800">
                    <a:solidFill>
                      <a:schemeClr val="tx1"/>
                    </a:solidFill>
                    <a:latin typeface="Arial" panose="020B0604020202020204" pitchFamily="34" charset="0"/>
                    <a:cs typeface="Arial" panose="020B0604020202020204" pitchFamily="34" charset="0"/>
                  </a:endParaRPr>
                </a:p>
              </p:txBody>
            </p:sp>
          </mc:Choice>
          <mc:Fallback xmlns="">
            <p:sp>
              <p:nvSpPr>
                <p:cNvPr id="9" name="Rectangle 8">
                  <a:extLst>
                    <a:ext uri="{FF2B5EF4-FFF2-40B4-BE49-F238E27FC236}">
                      <a16:creationId xmlns:a16="http://schemas.microsoft.com/office/drawing/2014/main" id="{A088A84B-D21C-4BCA-85A1-03A1AA31C27A}"/>
                    </a:ext>
                  </a:extLst>
                </p:cNvPr>
                <p:cNvSpPr>
                  <a:spLocks noRot="1" noChangeAspect="1" noMove="1" noResize="1" noEditPoints="1" noAdjustHandles="1" noChangeArrowheads="1" noChangeShapeType="1" noTextEdit="1"/>
                </p:cNvSpPr>
                <p:nvPr/>
              </p:nvSpPr>
              <p:spPr>
                <a:xfrm>
                  <a:off x="9202596" y="2336800"/>
                  <a:ext cx="931069" cy="316096"/>
                </a:xfrm>
                <a:prstGeom prst="rect">
                  <a:avLst/>
                </a:prstGeom>
                <a:blipFill>
                  <a:blip r:embed="rId6"/>
                  <a:stretch>
                    <a:fillRect/>
                  </a:stretch>
                </a:blipFill>
                <a:ln>
                  <a:noFill/>
                </a:ln>
              </p:spPr>
              <p:txBody>
                <a:bodyPr/>
                <a:lstStyle/>
                <a:p>
                  <a:r>
                    <a:rPr lang="en-US">
                      <a:noFill/>
                    </a:rPr>
                    <a:t> </a:t>
                  </a:r>
                </a:p>
              </p:txBody>
            </p:sp>
          </mc:Fallback>
        </mc:AlternateContent>
        <p:sp>
          <p:nvSpPr>
            <p:cNvPr id="12" name="Right Brace 11">
              <a:extLst>
                <a:ext uri="{FF2B5EF4-FFF2-40B4-BE49-F238E27FC236}">
                  <a16:creationId xmlns:a16="http://schemas.microsoft.com/office/drawing/2014/main" id="{5B9154C0-58BF-4131-8187-A55D0AB34B6A}"/>
                </a:ext>
              </a:extLst>
            </p:cNvPr>
            <p:cNvSpPr/>
            <p:nvPr/>
          </p:nvSpPr>
          <p:spPr>
            <a:xfrm>
              <a:off x="8861091" y="2294237"/>
              <a:ext cx="428927" cy="1349496"/>
            </a:xfrm>
            <a:prstGeom prst="rightBrace">
              <a:avLst>
                <a:gd name="adj1" fmla="val 8333"/>
                <a:gd name="adj2" fmla="val 17112"/>
              </a:avLst>
            </a:prstGeom>
          </p:spPr>
          <p:style>
            <a:lnRef idx="2">
              <a:schemeClr val="dk1"/>
            </a:lnRef>
            <a:fillRef idx="0">
              <a:schemeClr val="dk1"/>
            </a:fillRef>
            <a:effectRef idx="1">
              <a:schemeClr val="dk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p:grpSp>
      <p:grpSp>
        <p:nvGrpSpPr>
          <p:cNvPr id="6" name="Group 5">
            <a:extLst>
              <a:ext uri="{FF2B5EF4-FFF2-40B4-BE49-F238E27FC236}">
                <a16:creationId xmlns:a16="http://schemas.microsoft.com/office/drawing/2014/main" id="{CA0A19D1-87AC-47FE-B59F-2F9F10E2CFCB}"/>
              </a:ext>
            </a:extLst>
          </p:cNvPr>
          <p:cNvGrpSpPr/>
          <p:nvPr/>
        </p:nvGrpSpPr>
        <p:grpSpPr>
          <a:xfrm>
            <a:off x="6274394" y="1752816"/>
            <a:ext cx="1064869" cy="358652"/>
            <a:chOff x="6310489" y="2294237"/>
            <a:chExt cx="1064869" cy="358652"/>
          </a:xfrm>
        </p:grpSpPr>
        <p:sp>
          <p:nvSpPr>
            <p:cNvPr id="3" name="Right Brace 2">
              <a:extLst>
                <a:ext uri="{FF2B5EF4-FFF2-40B4-BE49-F238E27FC236}">
                  <a16:creationId xmlns:a16="http://schemas.microsoft.com/office/drawing/2014/main" id="{A5CB77F4-97DD-44F9-9BEB-49E8C8A0F161}"/>
                </a:ext>
              </a:extLst>
            </p:cNvPr>
            <p:cNvSpPr/>
            <p:nvPr/>
          </p:nvSpPr>
          <p:spPr>
            <a:xfrm>
              <a:off x="6310489" y="2336800"/>
              <a:ext cx="225778" cy="31608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DB706BD2-21F9-42D6-BC06-5C6C3486774A}"/>
                    </a:ext>
                  </a:extLst>
                </p:cNvPr>
                <p:cNvSpPr/>
                <p:nvPr/>
              </p:nvSpPr>
              <p:spPr>
                <a:xfrm>
                  <a:off x="6466228" y="2294237"/>
                  <a:ext cx="909130" cy="3160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cs typeface="Arial" panose="020B0604020202020204" pitchFamily="34" charset="0"/>
                          </a:rPr>
                          <m:t>−10</m:t>
                        </m:r>
                        <m:r>
                          <a:rPr lang="en-US" sz="1800" i="1" dirty="0">
                            <a:solidFill>
                              <a:schemeClr val="tx1"/>
                            </a:solidFill>
                            <a:latin typeface="Cambria Math" panose="02040503050406030204" pitchFamily="18" charset="0"/>
                            <a:cs typeface="Arial" panose="020B0604020202020204" pitchFamily="34" charset="0"/>
                          </a:rPr>
                          <m:t>%</m:t>
                        </m:r>
                      </m:oMath>
                    </m:oMathPara>
                  </a14:m>
                  <a:endParaRPr lang="en-US" sz="1800">
                    <a:solidFill>
                      <a:schemeClr val="tx1"/>
                    </a:solidFill>
                    <a:latin typeface="Arial" panose="020B0604020202020204" pitchFamily="34" charset="0"/>
                    <a:cs typeface="Arial" panose="020B0604020202020204" pitchFamily="34" charset="0"/>
                  </a:endParaRPr>
                </a:p>
              </p:txBody>
            </p:sp>
          </mc:Choice>
          <mc:Fallback xmlns="">
            <p:sp>
              <p:nvSpPr>
                <p:cNvPr id="13" name="Rectangle 12">
                  <a:extLst>
                    <a:ext uri="{FF2B5EF4-FFF2-40B4-BE49-F238E27FC236}">
                      <a16:creationId xmlns:a16="http://schemas.microsoft.com/office/drawing/2014/main" id="{DB706BD2-21F9-42D6-BC06-5C6C3486774A}"/>
                    </a:ext>
                  </a:extLst>
                </p:cNvPr>
                <p:cNvSpPr>
                  <a:spLocks noRot="1" noChangeAspect="1" noMove="1" noResize="1" noEditPoints="1" noAdjustHandles="1" noChangeArrowheads="1" noChangeShapeType="1" noTextEdit="1"/>
                </p:cNvSpPr>
                <p:nvPr/>
              </p:nvSpPr>
              <p:spPr>
                <a:xfrm>
                  <a:off x="6466228" y="2294237"/>
                  <a:ext cx="909130" cy="316096"/>
                </a:xfrm>
                <a:prstGeom prst="rect">
                  <a:avLst/>
                </a:prstGeom>
                <a:blipFill>
                  <a:blip r:embed="rId7"/>
                  <a:stretch>
                    <a:fillRect/>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420486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graphicEl>
                                              <a:chart seriesIdx="1" categoryIdx="-4" bldStep="series"/>
                                            </p:graphicEl>
                                          </p:spTgt>
                                        </p:tgtEl>
                                        <p:attrNameLst>
                                          <p:attrName>style.visibility</p:attrName>
                                        </p:attrNameLst>
                                      </p:cBhvr>
                                      <p:to>
                                        <p:strVal val="visible"/>
                                      </p:to>
                                    </p:set>
                                    <p:anim calcmode="lin" valueType="num">
                                      <p:cBhvr additive="base">
                                        <p:cTn id="15" dur="500" fill="hold"/>
                                        <p:tgtEl>
                                          <p:spTgt spid="10">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graphicEl>
                                              <a:chart seriesIdx="2" categoryIdx="-4" bldStep="series"/>
                                            </p:graphicEl>
                                          </p:spTgt>
                                        </p:tgtEl>
                                        <p:attrNameLst>
                                          <p:attrName>style.visibility</p:attrName>
                                        </p:attrNameLst>
                                      </p:cBhvr>
                                      <p:to>
                                        <p:strVal val="visible"/>
                                      </p:to>
                                    </p:set>
                                    <p:anim calcmode="lin" valueType="num">
                                      <p:cBhvr additive="base">
                                        <p:cTn id="21" dur="500" fill="hold"/>
                                        <p:tgtEl>
                                          <p:spTgt spid="10">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series"/>
        </p:bldSub>
      </p:bldGraphic>
    </p:bldLst>
  </p:timing>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5">
            <a:extLst>
              <a:ext uri="{FF2B5EF4-FFF2-40B4-BE49-F238E27FC236}">
                <a16:creationId xmlns:a16="http://schemas.microsoft.com/office/drawing/2014/main" id="{DBA0F2FE-1086-4EE9-95C3-2EC810447FE8}"/>
              </a:ext>
            </a:extLst>
          </p:cNvPr>
          <p:cNvGraphicFramePr>
            <a:graphicFrameLocks noGrp="1"/>
          </p:cNvGraphicFramePr>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en-US" b="1">
                          <a:solidFill>
                            <a:schemeClr val="bg1"/>
                          </a:solidFill>
                        </a:rPr>
                        <a:t>EMBODIED</a:t>
                      </a:r>
                    </a:p>
                  </a:txBody>
                  <a:tcPr anchor="ctr">
                    <a:solidFill>
                      <a:schemeClr val="tx1"/>
                    </a:solidFill>
                  </a:tcPr>
                </a:tc>
                <a:tc>
                  <a:txBody>
                    <a:bodyPr/>
                    <a:lstStyle/>
                    <a:p>
                      <a:pPr algn="ctr"/>
                      <a:r>
                        <a:rPr lang="en-US" b="1"/>
                        <a:t>ONSITE</a:t>
                      </a:r>
                    </a:p>
                  </a:txBody>
                  <a:tcPr anchor="ctr">
                    <a:solidFill>
                      <a:schemeClr val="tx1"/>
                    </a:solidFill>
                  </a:tcPr>
                </a:tc>
                <a:tc>
                  <a:txBody>
                    <a:bodyPr/>
                    <a:lstStyle/>
                    <a:p>
                      <a:pPr algn="ctr"/>
                      <a:r>
                        <a:rPr lang="en-US" b="1">
                          <a:solidFill>
                            <a:schemeClr val="bg1"/>
                          </a:solidFill>
                        </a:rPr>
                        <a:t>UTILITIES</a:t>
                      </a:r>
                    </a:p>
                  </a:txBody>
                  <a:tcPr anchor="ctr">
                    <a:solidFill>
                      <a:schemeClr val="tx1"/>
                    </a:solidFill>
                  </a:tcPr>
                </a:tc>
                <a:tc>
                  <a:txBody>
                    <a:bodyPr/>
                    <a:lstStyle/>
                    <a:p>
                      <a:pPr algn="ctr"/>
                      <a:r>
                        <a:rPr lang="en-US" b="1">
                          <a:solidFill>
                            <a:schemeClr val="tx1"/>
                          </a:solidFill>
                        </a:rPr>
                        <a:t>DESIGN</a:t>
                      </a:r>
                    </a:p>
                  </a:txBody>
                  <a:tcPr anchor="ctr">
                    <a:solidFill>
                      <a:schemeClr val="bg1"/>
                    </a:solidFill>
                  </a:tcPr>
                </a:tc>
                <a:tc>
                  <a:txBody>
                    <a:bodyPr/>
                    <a:lstStyle/>
                    <a:p>
                      <a:pPr algn="ctr"/>
                      <a:r>
                        <a:rPr lang="en-US" b="1"/>
                        <a:t>QUESTIONS</a:t>
                      </a:r>
                    </a:p>
                  </a:txBody>
                  <a:tcPr anchor="ctr">
                    <a:solidFill>
                      <a:schemeClr val="tx1"/>
                    </a:solidFill>
                  </a:tcPr>
                </a:tc>
                <a:extLst>
                  <a:ext uri="{0D108BD9-81ED-4DB2-BD59-A6C34878D82A}">
                    <a16:rowId xmlns:a16="http://schemas.microsoft.com/office/drawing/2014/main" val="635186885"/>
                  </a:ext>
                </a:extLst>
              </a:tr>
            </a:tbl>
          </a:graphicData>
        </a:graphic>
      </p:graphicFrame>
      <p:graphicFrame>
        <p:nvGraphicFramePr>
          <p:cNvPr id="28" name="Chart 27">
            <a:extLst>
              <a:ext uri="{FF2B5EF4-FFF2-40B4-BE49-F238E27FC236}">
                <a16:creationId xmlns:a16="http://schemas.microsoft.com/office/drawing/2014/main" id="{5735EB9B-D145-429B-9A29-0AA9B7AFAEF8}"/>
              </a:ext>
            </a:extLst>
          </p:cNvPr>
          <p:cNvGraphicFramePr>
            <a:graphicFrameLocks/>
          </p:cNvGraphicFramePr>
          <p:nvPr>
            <p:extLst>
              <p:ext uri="{D42A27DB-BD31-4B8C-83A1-F6EECF244321}">
                <p14:modId xmlns:p14="http://schemas.microsoft.com/office/powerpoint/2010/main" val="2332222545"/>
              </p:ext>
            </p:extLst>
          </p:nvPr>
        </p:nvGraphicFramePr>
        <p:xfrm>
          <a:off x="609600" y="649704"/>
          <a:ext cx="10972800" cy="5157537"/>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Group 14">
            <a:extLst>
              <a:ext uri="{FF2B5EF4-FFF2-40B4-BE49-F238E27FC236}">
                <a16:creationId xmlns:a16="http://schemas.microsoft.com/office/drawing/2014/main" id="{B0C6A781-1771-4E6F-A6C6-039A4B5A37EB}"/>
              </a:ext>
            </a:extLst>
          </p:cNvPr>
          <p:cNvGrpSpPr/>
          <p:nvPr/>
        </p:nvGrpSpPr>
        <p:grpSpPr>
          <a:xfrm>
            <a:off x="8378461" y="1818816"/>
            <a:ext cx="1294928" cy="1356217"/>
            <a:chOff x="7857766" y="2652889"/>
            <a:chExt cx="1294928" cy="1004736"/>
          </a:xfrm>
        </p:grpSpPr>
        <p:sp>
          <p:nvSpPr>
            <p:cNvPr id="16" name="Right Brace 15">
              <a:extLst>
                <a:ext uri="{FF2B5EF4-FFF2-40B4-BE49-F238E27FC236}">
                  <a16:creationId xmlns:a16="http://schemas.microsoft.com/office/drawing/2014/main" id="{604B4566-8FD0-4D32-90A1-EFC68BEA49A9}"/>
                </a:ext>
              </a:extLst>
            </p:cNvPr>
            <p:cNvSpPr/>
            <p:nvPr/>
          </p:nvSpPr>
          <p:spPr>
            <a:xfrm>
              <a:off x="7857766" y="2652889"/>
              <a:ext cx="429036" cy="1004736"/>
            </a:xfrm>
            <a:prstGeom prst="rightBrace">
              <a:avLst>
                <a:gd name="adj1" fmla="val 8333"/>
                <a:gd name="adj2" fmla="val 43787"/>
              </a:avLst>
            </a:prstGeom>
          </p:spPr>
          <p:style>
            <a:lnRef idx="2">
              <a:schemeClr val="dk1"/>
            </a:lnRef>
            <a:fillRef idx="0">
              <a:schemeClr val="dk1"/>
            </a:fillRef>
            <a:effectRef idx="1">
              <a:schemeClr val="dk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0EE7AA81-2265-4354-B3A0-FDF87B4290DC}"/>
                    </a:ext>
                  </a:extLst>
                </p:cNvPr>
                <p:cNvSpPr/>
                <p:nvPr/>
              </p:nvSpPr>
              <p:spPr>
                <a:xfrm>
                  <a:off x="8203614" y="2920900"/>
                  <a:ext cx="949080" cy="3160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cs typeface="Arial" panose="020B0604020202020204" pitchFamily="34" charset="0"/>
                          </a:rPr>
                          <m:t>−45%</m:t>
                        </m:r>
                      </m:oMath>
                    </m:oMathPara>
                  </a14:m>
                  <a:endParaRPr lang="en-US" sz="1800">
                    <a:solidFill>
                      <a:schemeClr val="tx1"/>
                    </a:solidFill>
                    <a:latin typeface="Arial" panose="020B0604020202020204" pitchFamily="34" charset="0"/>
                    <a:cs typeface="Arial" panose="020B0604020202020204" pitchFamily="34" charset="0"/>
                  </a:endParaRPr>
                </a:p>
              </p:txBody>
            </p:sp>
          </mc:Choice>
          <mc:Fallback xmlns="">
            <p:sp>
              <p:nvSpPr>
                <p:cNvPr id="17" name="Rectangle 16">
                  <a:extLst>
                    <a:ext uri="{FF2B5EF4-FFF2-40B4-BE49-F238E27FC236}">
                      <a16:creationId xmlns:a16="http://schemas.microsoft.com/office/drawing/2014/main" id="{0EE7AA81-2265-4354-B3A0-FDF87B4290DC}"/>
                    </a:ext>
                  </a:extLst>
                </p:cNvPr>
                <p:cNvSpPr>
                  <a:spLocks noRot="1" noChangeAspect="1" noMove="1" noResize="1" noEditPoints="1" noAdjustHandles="1" noChangeArrowheads="1" noChangeShapeType="1" noTextEdit="1"/>
                </p:cNvSpPr>
                <p:nvPr/>
              </p:nvSpPr>
              <p:spPr>
                <a:xfrm>
                  <a:off x="8203614" y="2920900"/>
                  <a:ext cx="949080" cy="316096"/>
                </a:xfrm>
                <a:prstGeom prst="rect">
                  <a:avLst/>
                </a:prstGeom>
                <a:blipFill>
                  <a:blip r:embed="rId4"/>
                  <a:stretch>
                    <a:fillRect/>
                  </a:stretch>
                </a:blipFill>
                <a:ln>
                  <a:noFill/>
                </a:ln>
              </p:spPr>
              <p:txBody>
                <a:bodyPr/>
                <a:lstStyle/>
                <a:p>
                  <a:r>
                    <a:rPr lang="en-US">
                      <a:noFill/>
                    </a:rPr>
                    <a:t> </a:t>
                  </a:r>
                </a:p>
              </p:txBody>
            </p:sp>
          </mc:Fallback>
        </mc:AlternateContent>
      </p:grpSp>
      <p:sp>
        <p:nvSpPr>
          <p:cNvPr id="29" name="Rectangle 28">
            <a:extLst>
              <a:ext uri="{FF2B5EF4-FFF2-40B4-BE49-F238E27FC236}">
                <a16:creationId xmlns:a16="http://schemas.microsoft.com/office/drawing/2014/main" id="{274E25C3-40D4-47DF-88F6-0347B4FA9599}"/>
              </a:ext>
            </a:extLst>
          </p:cNvPr>
          <p:cNvSpPr/>
          <p:nvPr/>
        </p:nvSpPr>
        <p:spPr>
          <a:xfrm>
            <a:off x="5654578" y="3170964"/>
            <a:ext cx="699955" cy="4266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a:solidFill>
                  <a:schemeClr val="tx1"/>
                </a:solidFill>
                <a:latin typeface="Arial" panose="020B0604020202020204" pitchFamily="34" charset="0"/>
                <a:cs typeface="Arial" panose="020B0604020202020204" pitchFamily="34" charset="0"/>
              </a:rPr>
              <a:t>72%</a:t>
            </a:r>
          </a:p>
        </p:txBody>
      </p:sp>
      <p:cxnSp>
        <p:nvCxnSpPr>
          <p:cNvPr id="24" name="Straight Arrow Connector 23">
            <a:extLst>
              <a:ext uri="{FF2B5EF4-FFF2-40B4-BE49-F238E27FC236}">
                <a16:creationId xmlns:a16="http://schemas.microsoft.com/office/drawing/2014/main" id="{264D6BC7-05B1-4A75-8EE1-29F87F61DDDE}"/>
              </a:ext>
            </a:extLst>
          </p:cNvPr>
          <p:cNvCxnSpPr/>
          <p:nvPr/>
        </p:nvCxnSpPr>
        <p:spPr>
          <a:xfrm>
            <a:off x="5597381" y="3128262"/>
            <a:ext cx="0" cy="505327"/>
          </a:xfrm>
          <a:prstGeom prst="straightConnector1">
            <a:avLst/>
          </a:prstGeom>
          <a:ln>
            <a:solidFill>
              <a:srgbClr val="E16B09"/>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9B718312-92A4-499A-95FB-47CB73E13401}"/>
              </a:ext>
            </a:extLst>
          </p:cNvPr>
          <p:cNvCxnSpPr>
            <a:cxnSpLocks/>
          </p:cNvCxnSpPr>
          <p:nvPr/>
        </p:nvCxnSpPr>
        <p:spPr>
          <a:xfrm flipV="1">
            <a:off x="5597381" y="3948701"/>
            <a:ext cx="0" cy="505327"/>
          </a:xfrm>
          <a:prstGeom prst="straightConnector1">
            <a:avLst/>
          </a:prstGeom>
          <a:ln>
            <a:solidFill>
              <a:srgbClr val="6DB34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C36682FD-B077-4170-BAFD-C149C96B4C6C}"/>
              </a:ext>
            </a:extLst>
          </p:cNvPr>
          <p:cNvCxnSpPr>
            <a:cxnSpLocks/>
          </p:cNvCxnSpPr>
          <p:nvPr/>
        </p:nvCxnSpPr>
        <p:spPr>
          <a:xfrm>
            <a:off x="5367722" y="4733765"/>
            <a:ext cx="573709" cy="0"/>
          </a:xfrm>
          <a:prstGeom prst="straightConnector1">
            <a:avLst/>
          </a:prstGeom>
          <a:ln>
            <a:solidFill>
              <a:srgbClr val="314D89"/>
            </a:solidFill>
            <a:tailEnd type="triangle"/>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05D5BC57-D480-4FF0-8D32-CD81391D1D85}"/>
              </a:ext>
            </a:extLst>
          </p:cNvPr>
          <p:cNvSpPr/>
          <p:nvPr/>
        </p:nvSpPr>
        <p:spPr>
          <a:xfrm>
            <a:off x="5654577" y="4059033"/>
            <a:ext cx="699955" cy="4266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a:solidFill>
                  <a:schemeClr val="tx1"/>
                </a:solidFill>
                <a:latin typeface="Arial" panose="020B0604020202020204" pitchFamily="34" charset="0"/>
                <a:cs typeface="Arial" panose="020B0604020202020204" pitchFamily="34" charset="0"/>
              </a:rPr>
              <a:t>6%</a:t>
            </a:r>
          </a:p>
        </p:txBody>
      </p:sp>
      <p:sp>
        <p:nvSpPr>
          <p:cNvPr id="32" name="Rectangle 31">
            <a:extLst>
              <a:ext uri="{FF2B5EF4-FFF2-40B4-BE49-F238E27FC236}">
                <a16:creationId xmlns:a16="http://schemas.microsoft.com/office/drawing/2014/main" id="{DE56B28F-8870-465D-83E8-E8E4CBCAA20B}"/>
              </a:ext>
            </a:extLst>
          </p:cNvPr>
          <p:cNvSpPr/>
          <p:nvPr/>
        </p:nvSpPr>
        <p:spPr>
          <a:xfrm>
            <a:off x="5899186" y="4520428"/>
            <a:ext cx="699955" cy="4266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a:solidFill>
                  <a:schemeClr val="tx1"/>
                </a:solidFill>
                <a:latin typeface="Arial" panose="020B0604020202020204" pitchFamily="34" charset="0"/>
                <a:cs typeface="Arial" panose="020B0604020202020204" pitchFamily="34" charset="0"/>
              </a:rPr>
              <a:t>~0%</a:t>
            </a:r>
          </a:p>
        </p:txBody>
      </p:sp>
    </p:spTree>
    <p:extLst>
      <p:ext uri="{BB962C8B-B14F-4D97-AF65-F5344CB8AC3E}">
        <p14:creationId xmlns:p14="http://schemas.microsoft.com/office/powerpoint/2010/main" val="93297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8">
                                            <p:graphicEl>
                                              <a:chart seriesIdx="0" categoryIdx="-4" bldStep="series"/>
                                            </p:graphicEl>
                                          </p:spTgt>
                                        </p:tgtEl>
                                        <p:attrNameLst>
                                          <p:attrName>style.visibility</p:attrName>
                                        </p:attrNameLst>
                                      </p:cBhvr>
                                      <p:to>
                                        <p:strVal val="visible"/>
                                      </p:to>
                                    </p:set>
                                    <p:animEffect transition="in" filter="fade">
                                      <p:cBhvr>
                                        <p:cTn id="11" dur="500"/>
                                        <p:tgtEl>
                                          <p:spTgt spid="28">
                                            <p:graphicEl>
                                              <a:chart seriesIdx="0" categoryIdx="-4" bldStep="series"/>
                                            </p:graphic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graphicEl>
                                              <a:chart seriesIdx="1" categoryIdx="-4" bldStep="series"/>
                                            </p:graphicEl>
                                          </p:spTgt>
                                        </p:tgtEl>
                                        <p:attrNameLst>
                                          <p:attrName>style.visibility</p:attrName>
                                        </p:attrNameLst>
                                      </p:cBhvr>
                                      <p:to>
                                        <p:strVal val="visible"/>
                                      </p:to>
                                    </p:set>
                                    <p:animEffect transition="in" filter="fade">
                                      <p:cBhvr>
                                        <p:cTn id="22" dur="500"/>
                                        <p:tgtEl>
                                          <p:spTgt spid="28">
                                            <p:graphicEl>
                                              <a:chart seriesIdx="1" categoryIdx="-4" bldStep="series"/>
                                            </p:graphic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graphicEl>
                                              <a:chart seriesIdx="2" categoryIdx="-4" bldStep="series"/>
                                            </p:graphicEl>
                                          </p:spTgt>
                                        </p:tgtEl>
                                        <p:attrNameLst>
                                          <p:attrName>style.visibility</p:attrName>
                                        </p:attrNameLst>
                                      </p:cBhvr>
                                      <p:to>
                                        <p:strVal val="visible"/>
                                      </p:to>
                                    </p:set>
                                    <p:animEffect transition="in" filter="fade">
                                      <p:cBhvr>
                                        <p:cTn id="33" dur="500"/>
                                        <p:tgtEl>
                                          <p:spTgt spid="28">
                                            <p:graphicEl>
                                              <a:chart seriesIdx="2" categoryIdx="-4" bldStep="series"/>
                                            </p:graphic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32"/>
                                        </p:tgtEl>
                                      </p:cBhvr>
                                    </p:animEffect>
                                    <p:set>
                                      <p:cBhvr>
                                        <p:cTn id="44" dur="1" fill="hold">
                                          <p:stCondLst>
                                            <p:cond delay="499"/>
                                          </p:stCondLst>
                                        </p:cTn>
                                        <p:tgtEl>
                                          <p:spTgt spid="32"/>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4"/>
                                        </p:tgtEl>
                                      </p:cBhvr>
                                    </p:animEffect>
                                    <p:set>
                                      <p:cBhvr>
                                        <p:cTn id="53" dur="1" fill="hold">
                                          <p:stCondLst>
                                            <p:cond delay="499"/>
                                          </p:stCondLst>
                                        </p:cTn>
                                        <p:tgtEl>
                                          <p:spTgt spid="2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uiExpand="1">
        <p:bldSub>
          <a:bldChart bld="series"/>
        </p:bldSub>
      </p:bldGraphic>
      <p:bldP spid="29" grpId="0"/>
      <p:bldP spid="29" grpId="1"/>
      <p:bldP spid="30" grpId="0"/>
      <p:bldP spid="30" grpId="1"/>
      <p:bldP spid="32" grpId="0"/>
      <p:bldP spid="32"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9EF2-B5F3-4FC0-996D-1A9BC9676BEE}"/>
              </a:ext>
            </a:extLst>
          </p:cNvPr>
          <p:cNvSpPr>
            <a:spLocks noGrp="1"/>
          </p:cNvSpPr>
          <p:nvPr>
            <p:ph type="title"/>
          </p:nvPr>
        </p:nvSpPr>
        <p:spPr/>
        <p:txBody>
          <a:bodyPr>
            <a:normAutofit/>
          </a:bodyPr>
          <a:lstStyle/>
          <a:p>
            <a:r>
              <a:rPr lang="en-US">
                <a:solidFill>
                  <a:schemeClr val="tx1"/>
                </a:solidFill>
              </a:rPr>
              <a:t>Consumers’ Clean Energy Grid</a:t>
            </a:r>
          </a:p>
        </p:txBody>
      </p:sp>
      <p:graphicFrame>
        <p:nvGraphicFramePr>
          <p:cNvPr id="7" name="Table 15">
            <a:extLst>
              <a:ext uri="{FF2B5EF4-FFF2-40B4-BE49-F238E27FC236}">
                <a16:creationId xmlns:a16="http://schemas.microsoft.com/office/drawing/2014/main" id="{2C669BA6-FA1D-4BDE-A955-FE61AB3334D6}"/>
              </a:ext>
            </a:extLst>
          </p:cNvPr>
          <p:cNvGraphicFramePr>
            <a:graphicFrameLocks noGrp="1"/>
          </p:cNvGraphicFramePr>
          <p:nvPr>
            <p:extLst>
              <p:ext uri="{D42A27DB-BD31-4B8C-83A1-F6EECF244321}">
                <p14:modId xmlns:p14="http://schemas.microsoft.com/office/powerpoint/2010/main" val="3874711839"/>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en-US" b="1">
                          <a:solidFill>
                            <a:schemeClr val="bg1"/>
                          </a:solidFill>
                        </a:rPr>
                        <a:t>EMBODIED</a:t>
                      </a:r>
                    </a:p>
                  </a:txBody>
                  <a:tcPr anchor="ctr">
                    <a:solidFill>
                      <a:schemeClr val="tx1"/>
                    </a:solidFill>
                  </a:tcPr>
                </a:tc>
                <a:tc>
                  <a:txBody>
                    <a:bodyPr/>
                    <a:lstStyle/>
                    <a:p>
                      <a:pPr algn="ctr"/>
                      <a:r>
                        <a:rPr lang="en-US" b="1"/>
                        <a:t>ONSITE</a:t>
                      </a:r>
                    </a:p>
                  </a:txBody>
                  <a:tcPr anchor="ctr">
                    <a:solidFill>
                      <a:schemeClr val="tx1"/>
                    </a:solidFill>
                  </a:tcPr>
                </a:tc>
                <a:tc>
                  <a:txBody>
                    <a:bodyPr/>
                    <a:lstStyle/>
                    <a:p>
                      <a:pPr algn="ctr"/>
                      <a:r>
                        <a:rPr lang="en-US" b="1">
                          <a:solidFill>
                            <a:schemeClr val="bg1"/>
                          </a:solidFill>
                        </a:rPr>
                        <a:t>UTILITIES</a:t>
                      </a:r>
                    </a:p>
                  </a:txBody>
                  <a:tcPr anchor="ctr">
                    <a:solidFill>
                      <a:schemeClr val="tx1"/>
                    </a:solidFill>
                  </a:tcPr>
                </a:tc>
                <a:tc>
                  <a:txBody>
                    <a:bodyPr/>
                    <a:lstStyle/>
                    <a:p>
                      <a:pPr algn="ctr"/>
                      <a:r>
                        <a:rPr lang="en-US" b="1">
                          <a:solidFill>
                            <a:schemeClr val="tx1"/>
                          </a:solidFill>
                        </a:rPr>
                        <a:t>DESIGN</a:t>
                      </a:r>
                    </a:p>
                  </a:txBody>
                  <a:tcPr anchor="ctr">
                    <a:solidFill>
                      <a:schemeClr val="bg1"/>
                    </a:solidFill>
                  </a:tcPr>
                </a:tc>
                <a:tc>
                  <a:txBody>
                    <a:bodyPr/>
                    <a:lstStyle/>
                    <a:p>
                      <a:pPr algn="ctr"/>
                      <a:r>
                        <a:rPr lang="en-US" b="1"/>
                        <a:t>QUESTIONS</a:t>
                      </a:r>
                    </a:p>
                  </a:txBody>
                  <a:tcPr anchor="ctr">
                    <a:solidFill>
                      <a:schemeClr val="tx1"/>
                    </a:solidFill>
                  </a:tcPr>
                </a:tc>
                <a:extLst>
                  <a:ext uri="{0D108BD9-81ED-4DB2-BD59-A6C34878D82A}">
                    <a16:rowId xmlns:a16="http://schemas.microsoft.com/office/drawing/2014/main" val="635186885"/>
                  </a:ext>
                </a:extLst>
              </a:tr>
            </a:tbl>
          </a:graphicData>
        </a:graphic>
      </p:graphicFrame>
      <p:sp>
        <p:nvSpPr>
          <p:cNvPr id="3" name="TextBox 2">
            <a:extLst>
              <a:ext uri="{FF2B5EF4-FFF2-40B4-BE49-F238E27FC236}">
                <a16:creationId xmlns:a16="http://schemas.microsoft.com/office/drawing/2014/main" id="{8375EF66-0D81-40B3-8687-5EAAAFBD54AE}"/>
              </a:ext>
            </a:extLst>
          </p:cNvPr>
          <p:cNvSpPr txBox="1"/>
          <p:nvPr/>
        </p:nvSpPr>
        <p:spPr>
          <a:xfrm>
            <a:off x="177420" y="6414085"/>
            <a:ext cx="8052179" cy="338554"/>
          </a:xfrm>
          <a:prstGeom prst="rect">
            <a:avLst/>
          </a:prstGeom>
          <a:noFill/>
        </p:spPr>
        <p:txBody>
          <a:bodyPr wrap="square" rtlCol="0">
            <a:spAutoFit/>
          </a:bodyPr>
          <a:lstStyle/>
          <a:p>
            <a:r>
              <a:rPr lang="en-US" sz="1600"/>
              <a:t>https://www.consumersenergy.com/-/media/CE/Documents/company/IRP-2021.ashx </a:t>
            </a:r>
          </a:p>
        </p:txBody>
      </p:sp>
      <p:pic>
        <p:nvPicPr>
          <p:cNvPr id="5" name="Picture 4">
            <a:extLst>
              <a:ext uri="{FF2B5EF4-FFF2-40B4-BE49-F238E27FC236}">
                <a16:creationId xmlns:a16="http://schemas.microsoft.com/office/drawing/2014/main" id="{D6CAA944-903D-413E-BCED-A5D3DC45A199}"/>
              </a:ext>
            </a:extLst>
          </p:cNvPr>
          <p:cNvPicPr>
            <a:picLocks noChangeAspect="1"/>
          </p:cNvPicPr>
          <p:nvPr/>
        </p:nvPicPr>
        <p:blipFill>
          <a:blip r:embed="rId3"/>
          <a:stretch>
            <a:fillRect/>
          </a:stretch>
        </p:blipFill>
        <p:spPr>
          <a:xfrm>
            <a:off x="609600" y="1493184"/>
            <a:ext cx="10172790" cy="4202094"/>
          </a:xfrm>
          <a:prstGeom prst="rect">
            <a:avLst/>
          </a:prstGeom>
        </p:spPr>
      </p:pic>
      <p:sp>
        <p:nvSpPr>
          <p:cNvPr id="9" name="Rectangle: Rounded Corners 8">
            <a:extLst>
              <a:ext uri="{FF2B5EF4-FFF2-40B4-BE49-F238E27FC236}">
                <a16:creationId xmlns:a16="http://schemas.microsoft.com/office/drawing/2014/main" id="{8182767D-EF43-48C6-9EA4-FB7FD68D21BF}"/>
              </a:ext>
            </a:extLst>
          </p:cNvPr>
          <p:cNvSpPr/>
          <p:nvPr/>
        </p:nvSpPr>
        <p:spPr>
          <a:xfrm>
            <a:off x="1911396" y="4159784"/>
            <a:ext cx="993422" cy="1142343"/>
          </a:xfrm>
          <a:prstGeom prst="roundRect">
            <a:avLst/>
          </a:prstGeom>
          <a:no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B81052A-79D2-466F-88D8-58A9C853C42A}"/>
              </a:ext>
            </a:extLst>
          </p:cNvPr>
          <p:cNvSpPr/>
          <p:nvPr/>
        </p:nvSpPr>
        <p:spPr>
          <a:xfrm>
            <a:off x="1911396" y="2136445"/>
            <a:ext cx="993422" cy="412329"/>
          </a:xfrm>
          <a:prstGeom prst="roundRect">
            <a:avLst/>
          </a:prstGeom>
          <a:no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F41CBE70-117D-453C-8608-A696A122C278}"/>
              </a:ext>
            </a:extLst>
          </p:cNvPr>
          <p:cNvCxnSpPr>
            <a:cxnSpLocks/>
            <a:stCxn id="15" idx="3"/>
            <a:endCxn id="17" idx="1"/>
          </p:cNvCxnSpPr>
          <p:nvPr/>
        </p:nvCxnSpPr>
        <p:spPr>
          <a:xfrm>
            <a:off x="2904818" y="2342610"/>
            <a:ext cx="3706613" cy="8055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Rounded Corners 16">
            <a:extLst>
              <a:ext uri="{FF2B5EF4-FFF2-40B4-BE49-F238E27FC236}">
                <a16:creationId xmlns:a16="http://schemas.microsoft.com/office/drawing/2014/main" id="{3AD8C74D-C774-4A74-B55D-9D19D2641126}"/>
              </a:ext>
            </a:extLst>
          </p:cNvPr>
          <p:cNvSpPr/>
          <p:nvPr/>
        </p:nvSpPr>
        <p:spPr>
          <a:xfrm>
            <a:off x="6611431" y="2136445"/>
            <a:ext cx="1088779" cy="2023338"/>
          </a:xfrm>
          <a:prstGeom prst="roundRect">
            <a:avLst/>
          </a:prstGeom>
          <a:no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89045B1-31A7-4049-87EB-9670035AD463}"/>
              </a:ext>
            </a:extLst>
          </p:cNvPr>
          <p:cNvSpPr/>
          <p:nvPr/>
        </p:nvSpPr>
        <p:spPr>
          <a:xfrm>
            <a:off x="6611431" y="4931901"/>
            <a:ext cx="1088778" cy="370226"/>
          </a:xfrm>
          <a:prstGeom prst="roundRect">
            <a:avLst/>
          </a:prstGeom>
          <a:no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CC059F1-AB42-4FAA-9D30-FCB2D78E6249}"/>
              </a:ext>
            </a:extLst>
          </p:cNvPr>
          <p:cNvSpPr/>
          <p:nvPr/>
        </p:nvSpPr>
        <p:spPr>
          <a:xfrm>
            <a:off x="7700209" y="2813096"/>
            <a:ext cx="1766710" cy="270935"/>
          </a:xfrm>
          <a:prstGeom prst="roundRect">
            <a:avLst/>
          </a:prstGeom>
          <a:no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50B072B5-2D4D-4B50-857D-F11EE0D268E2}"/>
              </a:ext>
            </a:extLst>
          </p:cNvPr>
          <p:cNvSpPr/>
          <p:nvPr/>
        </p:nvSpPr>
        <p:spPr>
          <a:xfrm>
            <a:off x="7700209" y="3856149"/>
            <a:ext cx="1766710" cy="270935"/>
          </a:xfrm>
          <a:prstGeom prst="roundRect">
            <a:avLst/>
          </a:prstGeom>
          <a:no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0BF145A-A3CD-4DFF-B1C1-8EFA006C9056}"/>
              </a:ext>
            </a:extLst>
          </p:cNvPr>
          <p:cNvSpPr/>
          <p:nvPr/>
        </p:nvSpPr>
        <p:spPr>
          <a:xfrm>
            <a:off x="1911396" y="3205128"/>
            <a:ext cx="993422" cy="954655"/>
          </a:xfrm>
          <a:prstGeom prst="roundRect">
            <a:avLst/>
          </a:prstGeom>
          <a:no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13383EB3-37A4-46D9-9500-82892FE01638}"/>
              </a:ext>
            </a:extLst>
          </p:cNvPr>
          <p:cNvCxnSpPr>
            <a:cxnSpLocks/>
            <a:endCxn id="19" idx="1"/>
          </p:cNvCxnSpPr>
          <p:nvPr/>
        </p:nvCxnSpPr>
        <p:spPr>
          <a:xfrm>
            <a:off x="2904818" y="4054642"/>
            <a:ext cx="3706613" cy="106237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061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5" grpId="0" animBg="1"/>
      <p:bldP spid="15"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9EF2-B5F3-4FC0-996D-1A9BC9676BEE}"/>
              </a:ext>
            </a:extLst>
          </p:cNvPr>
          <p:cNvSpPr>
            <a:spLocks noGrp="1"/>
          </p:cNvSpPr>
          <p:nvPr>
            <p:ph type="title"/>
          </p:nvPr>
        </p:nvSpPr>
        <p:spPr/>
        <p:txBody>
          <a:bodyPr>
            <a:normAutofit/>
          </a:bodyPr>
          <a:lstStyle/>
          <a:p>
            <a:r>
              <a:rPr lang="en-US">
                <a:solidFill>
                  <a:schemeClr val="tx1"/>
                </a:solidFill>
              </a:rPr>
              <a:t>Clean Energy Grid Impacts</a:t>
            </a:r>
          </a:p>
        </p:txBody>
      </p:sp>
      <p:graphicFrame>
        <p:nvGraphicFramePr>
          <p:cNvPr id="11" name="Table 15">
            <a:extLst>
              <a:ext uri="{FF2B5EF4-FFF2-40B4-BE49-F238E27FC236}">
                <a16:creationId xmlns:a16="http://schemas.microsoft.com/office/drawing/2014/main" id="{DBA0F2FE-1086-4EE9-95C3-2EC810447FE8}"/>
              </a:ext>
            </a:extLst>
          </p:cNvPr>
          <p:cNvGraphicFramePr>
            <a:graphicFrameLocks noGrp="1"/>
          </p:cNvGraphicFramePr>
          <p:nvPr>
            <p:extLst>
              <p:ext uri="{D42A27DB-BD31-4B8C-83A1-F6EECF244321}">
                <p14:modId xmlns:p14="http://schemas.microsoft.com/office/powerpoint/2010/main" val="1566546498"/>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en-US" b="1">
                          <a:solidFill>
                            <a:schemeClr val="bg1"/>
                          </a:solidFill>
                        </a:rPr>
                        <a:t>EMBODIED</a:t>
                      </a:r>
                    </a:p>
                  </a:txBody>
                  <a:tcPr anchor="ctr">
                    <a:solidFill>
                      <a:schemeClr val="tx1"/>
                    </a:solidFill>
                  </a:tcPr>
                </a:tc>
                <a:tc>
                  <a:txBody>
                    <a:bodyPr/>
                    <a:lstStyle/>
                    <a:p>
                      <a:pPr algn="ctr"/>
                      <a:r>
                        <a:rPr lang="en-US" b="1"/>
                        <a:t>ONSITE</a:t>
                      </a:r>
                    </a:p>
                  </a:txBody>
                  <a:tcPr anchor="ctr">
                    <a:solidFill>
                      <a:schemeClr val="tx1"/>
                    </a:solidFill>
                  </a:tcPr>
                </a:tc>
                <a:tc>
                  <a:txBody>
                    <a:bodyPr/>
                    <a:lstStyle/>
                    <a:p>
                      <a:pPr algn="ctr"/>
                      <a:r>
                        <a:rPr lang="en-US" b="1">
                          <a:solidFill>
                            <a:schemeClr val="bg1"/>
                          </a:solidFill>
                        </a:rPr>
                        <a:t>UTILITIES</a:t>
                      </a:r>
                    </a:p>
                  </a:txBody>
                  <a:tcPr anchor="ctr">
                    <a:solidFill>
                      <a:schemeClr val="tx1"/>
                    </a:solidFill>
                  </a:tcPr>
                </a:tc>
                <a:tc>
                  <a:txBody>
                    <a:bodyPr/>
                    <a:lstStyle/>
                    <a:p>
                      <a:pPr algn="ctr"/>
                      <a:r>
                        <a:rPr lang="en-US" b="1">
                          <a:solidFill>
                            <a:schemeClr val="tx1"/>
                          </a:solidFill>
                        </a:rPr>
                        <a:t>DESIGN</a:t>
                      </a:r>
                    </a:p>
                  </a:txBody>
                  <a:tcPr anchor="ctr">
                    <a:solidFill>
                      <a:schemeClr val="bg1"/>
                    </a:solidFill>
                  </a:tcPr>
                </a:tc>
                <a:tc>
                  <a:txBody>
                    <a:bodyPr/>
                    <a:lstStyle/>
                    <a:p>
                      <a:pPr algn="ctr"/>
                      <a:r>
                        <a:rPr lang="en-US" b="1"/>
                        <a:t>QUESTIONS</a:t>
                      </a:r>
                    </a:p>
                  </a:txBody>
                  <a:tcPr anchor="ctr">
                    <a:solidFill>
                      <a:schemeClr val="tx1"/>
                    </a:solidFill>
                  </a:tcPr>
                </a:tc>
                <a:extLst>
                  <a:ext uri="{0D108BD9-81ED-4DB2-BD59-A6C34878D82A}">
                    <a16:rowId xmlns:a16="http://schemas.microsoft.com/office/drawing/2014/main" val="635186885"/>
                  </a:ext>
                </a:extLst>
              </a:tr>
            </a:tbl>
          </a:graphicData>
        </a:graphic>
      </p:graphicFrame>
      <p:graphicFrame>
        <p:nvGraphicFramePr>
          <p:cNvPr id="5" name="Chart 4">
            <a:extLst>
              <a:ext uri="{FF2B5EF4-FFF2-40B4-BE49-F238E27FC236}">
                <a16:creationId xmlns:a16="http://schemas.microsoft.com/office/drawing/2014/main" id="{9E69D229-603D-4517-81C2-E30EB2549089}"/>
              </a:ext>
            </a:extLst>
          </p:cNvPr>
          <p:cNvGraphicFramePr>
            <a:graphicFrameLocks/>
          </p:cNvGraphicFramePr>
          <p:nvPr>
            <p:extLst>
              <p:ext uri="{D42A27DB-BD31-4B8C-83A1-F6EECF244321}">
                <p14:modId xmlns:p14="http://schemas.microsoft.com/office/powerpoint/2010/main" val="3419314627"/>
              </p:ext>
            </p:extLst>
          </p:nvPr>
        </p:nvGraphicFramePr>
        <p:xfrm>
          <a:off x="766482" y="1304365"/>
          <a:ext cx="10442292" cy="4550745"/>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4C727926-0AF5-4BBD-9A81-EC552BB38456}"/>
              </a:ext>
            </a:extLst>
          </p:cNvPr>
          <p:cNvGrpSpPr/>
          <p:nvPr/>
        </p:nvGrpSpPr>
        <p:grpSpPr>
          <a:xfrm>
            <a:off x="4253089" y="1566995"/>
            <a:ext cx="909130" cy="376631"/>
            <a:chOff x="6310489" y="2419589"/>
            <a:chExt cx="909130" cy="316096"/>
          </a:xfrm>
        </p:grpSpPr>
        <p:sp>
          <p:nvSpPr>
            <p:cNvPr id="7" name="Right Brace 6">
              <a:extLst>
                <a:ext uri="{FF2B5EF4-FFF2-40B4-BE49-F238E27FC236}">
                  <a16:creationId xmlns:a16="http://schemas.microsoft.com/office/drawing/2014/main" id="{889F12B9-6CE1-46BE-9CE3-128E6A45AF35}"/>
                </a:ext>
              </a:extLst>
            </p:cNvPr>
            <p:cNvSpPr/>
            <p:nvPr/>
          </p:nvSpPr>
          <p:spPr>
            <a:xfrm>
              <a:off x="6310489" y="2502386"/>
              <a:ext cx="155739" cy="150503"/>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13B4338-F1DE-4986-910A-288A7A86EA70}"/>
                    </a:ext>
                  </a:extLst>
                </p:cNvPr>
                <p:cNvSpPr/>
                <p:nvPr/>
              </p:nvSpPr>
              <p:spPr>
                <a:xfrm>
                  <a:off x="6310489" y="2419589"/>
                  <a:ext cx="909130" cy="3160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cs typeface="Arial" panose="020B0604020202020204" pitchFamily="34" charset="0"/>
                          </a:rPr>
                          <m:t>−</m:t>
                        </m:r>
                        <m:r>
                          <a:rPr lang="en-US" sz="1800" b="0" i="1" dirty="0" smtClean="0">
                            <a:solidFill>
                              <a:schemeClr val="tx1"/>
                            </a:solidFill>
                            <a:latin typeface="Cambria Math" panose="02040503050406030204" pitchFamily="18" charset="0"/>
                            <a:cs typeface="Arial" panose="020B0604020202020204" pitchFamily="34" charset="0"/>
                          </a:rPr>
                          <m:t>5</m:t>
                        </m:r>
                        <m:r>
                          <a:rPr lang="en-US" sz="1800" i="1" dirty="0">
                            <a:solidFill>
                              <a:schemeClr val="tx1"/>
                            </a:solidFill>
                            <a:latin typeface="Cambria Math" panose="02040503050406030204" pitchFamily="18" charset="0"/>
                            <a:cs typeface="Arial" panose="020B0604020202020204" pitchFamily="34" charset="0"/>
                          </a:rPr>
                          <m:t>%</m:t>
                        </m:r>
                      </m:oMath>
                    </m:oMathPara>
                  </a14:m>
                  <a:endParaRPr lang="en-US" sz="1800">
                    <a:solidFill>
                      <a:schemeClr val="tx1"/>
                    </a:solidFill>
                    <a:latin typeface="Arial" panose="020B0604020202020204" pitchFamily="34" charset="0"/>
                    <a:cs typeface="Arial" panose="020B0604020202020204" pitchFamily="34" charset="0"/>
                  </a:endParaRPr>
                </a:p>
              </p:txBody>
            </p:sp>
          </mc:Choice>
          <mc:Fallback xmlns="">
            <p:sp>
              <p:nvSpPr>
                <p:cNvPr id="8" name="Rectangle 7">
                  <a:extLst>
                    <a:ext uri="{FF2B5EF4-FFF2-40B4-BE49-F238E27FC236}">
                      <a16:creationId xmlns:a16="http://schemas.microsoft.com/office/drawing/2014/main" id="{913B4338-F1DE-4986-910A-288A7A86EA70}"/>
                    </a:ext>
                  </a:extLst>
                </p:cNvPr>
                <p:cNvSpPr>
                  <a:spLocks noRot="1" noChangeAspect="1" noMove="1" noResize="1" noEditPoints="1" noAdjustHandles="1" noChangeArrowheads="1" noChangeShapeType="1" noTextEdit="1"/>
                </p:cNvSpPr>
                <p:nvPr/>
              </p:nvSpPr>
              <p:spPr>
                <a:xfrm>
                  <a:off x="6310489" y="2419589"/>
                  <a:ext cx="909130" cy="316096"/>
                </a:xfrm>
                <a:prstGeom prst="rect">
                  <a:avLst/>
                </a:prstGeom>
                <a:blipFill>
                  <a:blip r:embed="rId4"/>
                  <a:stretch>
                    <a:fillRect/>
                  </a:stretch>
                </a:blipFill>
                <a:ln>
                  <a:noFill/>
                </a:ln>
              </p:spPr>
              <p:txBody>
                <a:bodyPr/>
                <a:lstStyle/>
                <a:p>
                  <a:r>
                    <a:rPr lang="en-US">
                      <a:noFill/>
                    </a:rPr>
                    <a:t> </a:t>
                  </a:r>
                </a:p>
              </p:txBody>
            </p:sp>
          </mc:Fallback>
        </mc:AlternateContent>
      </p:grpSp>
      <p:grpSp>
        <p:nvGrpSpPr>
          <p:cNvPr id="9" name="Group 8">
            <a:extLst>
              <a:ext uri="{FF2B5EF4-FFF2-40B4-BE49-F238E27FC236}">
                <a16:creationId xmlns:a16="http://schemas.microsoft.com/office/drawing/2014/main" id="{1B7793B2-C666-407C-AFD8-53D9405531D0}"/>
              </a:ext>
            </a:extLst>
          </p:cNvPr>
          <p:cNvGrpSpPr/>
          <p:nvPr/>
        </p:nvGrpSpPr>
        <p:grpSpPr>
          <a:xfrm>
            <a:off x="6511017" y="1990167"/>
            <a:ext cx="1000445" cy="455262"/>
            <a:chOff x="6310490" y="2270801"/>
            <a:chExt cx="1000445" cy="382089"/>
          </a:xfrm>
        </p:grpSpPr>
        <p:sp>
          <p:nvSpPr>
            <p:cNvPr id="10" name="Right Brace 9">
              <a:extLst>
                <a:ext uri="{FF2B5EF4-FFF2-40B4-BE49-F238E27FC236}">
                  <a16:creationId xmlns:a16="http://schemas.microsoft.com/office/drawing/2014/main" id="{3D8995D0-A637-4B58-A930-849BE55B56E4}"/>
                </a:ext>
              </a:extLst>
            </p:cNvPr>
            <p:cNvSpPr/>
            <p:nvPr/>
          </p:nvSpPr>
          <p:spPr>
            <a:xfrm>
              <a:off x="6310490" y="2270801"/>
              <a:ext cx="182630" cy="38208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EF223EB-32FA-499B-9FE8-EE903AF43E23}"/>
                    </a:ext>
                  </a:extLst>
                </p:cNvPr>
                <p:cNvSpPr/>
                <p:nvPr/>
              </p:nvSpPr>
              <p:spPr>
                <a:xfrm>
                  <a:off x="6401805" y="2295859"/>
                  <a:ext cx="909130" cy="3160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cs typeface="Arial" panose="020B0604020202020204" pitchFamily="34" charset="0"/>
                          </a:rPr>
                          <m:t>−</m:t>
                        </m:r>
                        <m:r>
                          <a:rPr lang="en-US" sz="1800" b="0" i="1" dirty="0" smtClean="0">
                            <a:solidFill>
                              <a:schemeClr val="tx1"/>
                            </a:solidFill>
                            <a:latin typeface="Cambria Math" panose="02040503050406030204" pitchFamily="18" charset="0"/>
                            <a:cs typeface="Arial" panose="020B0604020202020204" pitchFamily="34" charset="0"/>
                          </a:rPr>
                          <m:t>17</m:t>
                        </m:r>
                        <m:r>
                          <a:rPr lang="en-US" sz="1800" i="1" dirty="0">
                            <a:solidFill>
                              <a:schemeClr val="tx1"/>
                            </a:solidFill>
                            <a:latin typeface="Cambria Math" panose="02040503050406030204" pitchFamily="18" charset="0"/>
                            <a:cs typeface="Arial" panose="020B0604020202020204" pitchFamily="34" charset="0"/>
                          </a:rPr>
                          <m:t>%</m:t>
                        </m:r>
                      </m:oMath>
                    </m:oMathPara>
                  </a14:m>
                  <a:endParaRPr lang="en-US" sz="1800">
                    <a:solidFill>
                      <a:schemeClr val="tx1"/>
                    </a:solidFill>
                    <a:latin typeface="Arial" panose="020B0604020202020204" pitchFamily="34" charset="0"/>
                    <a:cs typeface="Arial" panose="020B0604020202020204" pitchFamily="34" charset="0"/>
                  </a:endParaRPr>
                </a:p>
              </p:txBody>
            </p:sp>
          </mc:Choice>
          <mc:Fallback xmlns="">
            <p:sp>
              <p:nvSpPr>
                <p:cNvPr id="12" name="Rectangle 11">
                  <a:extLst>
                    <a:ext uri="{FF2B5EF4-FFF2-40B4-BE49-F238E27FC236}">
                      <a16:creationId xmlns:a16="http://schemas.microsoft.com/office/drawing/2014/main" id="{EEF223EB-32FA-499B-9FE8-EE903AF43E23}"/>
                    </a:ext>
                  </a:extLst>
                </p:cNvPr>
                <p:cNvSpPr>
                  <a:spLocks noRot="1" noChangeAspect="1" noMove="1" noResize="1" noEditPoints="1" noAdjustHandles="1" noChangeArrowheads="1" noChangeShapeType="1" noTextEdit="1"/>
                </p:cNvSpPr>
                <p:nvPr/>
              </p:nvSpPr>
              <p:spPr>
                <a:xfrm>
                  <a:off x="6401805" y="2295859"/>
                  <a:ext cx="909130" cy="316096"/>
                </a:xfrm>
                <a:prstGeom prst="rect">
                  <a:avLst/>
                </a:prstGeom>
                <a:blipFill>
                  <a:blip r:embed="rId5"/>
                  <a:stretch>
                    <a:fillRect/>
                  </a:stretch>
                </a:blipFill>
                <a:ln>
                  <a:noFill/>
                </a:ln>
              </p:spPr>
              <p:txBody>
                <a:bodyPr/>
                <a:lstStyle/>
                <a:p>
                  <a:r>
                    <a:rPr lang="en-US">
                      <a:noFill/>
                    </a:rPr>
                    <a:t> </a:t>
                  </a:r>
                </a:p>
              </p:txBody>
            </p:sp>
          </mc:Fallback>
        </mc:AlternateContent>
      </p:grpSp>
      <p:grpSp>
        <p:nvGrpSpPr>
          <p:cNvPr id="13" name="Group 12">
            <a:extLst>
              <a:ext uri="{FF2B5EF4-FFF2-40B4-BE49-F238E27FC236}">
                <a16:creationId xmlns:a16="http://schemas.microsoft.com/office/drawing/2014/main" id="{FBD4B131-7A33-4F1F-865B-15395A5ABCDA}"/>
              </a:ext>
            </a:extLst>
          </p:cNvPr>
          <p:cNvGrpSpPr/>
          <p:nvPr/>
        </p:nvGrpSpPr>
        <p:grpSpPr>
          <a:xfrm>
            <a:off x="8796736" y="2931506"/>
            <a:ext cx="909130" cy="376631"/>
            <a:chOff x="6310489" y="2419589"/>
            <a:chExt cx="909130" cy="316096"/>
          </a:xfrm>
        </p:grpSpPr>
        <p:sp>
          <p:nvSpPr>
            <p:cNvPr id="14" name="Right Brace 13">
              <a:extLst>
                <a:ext uri="{FF2B5EF4-FFF2-40B4-BE49-F238E27FC236}">
                  <a16:creationId xmlns:a16="http://schemas.microsoft.com/office/drawing/2014/main" id="{AD4CB033-0A2F-4F60-A0AA-D123A3A5DFD3}"/>
                </a:ext>
              </a:extLst>
            </p:cNvPr>
            <p:cNvSpPr/>
            <p:nvPr/>
          </p:nvSpPr>
          <p:spPr>
            <a:xfrm>
              <a:off x="6310489" y="2556027"/>
              <a:ext cx="166511" cy="96861"/>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9C01EFC0-40F7-4A67-A84E-1A2164CD579E}"/>
                    </a:ext>
                  </a:extLst>
                </p:cNvPr>
                <p:cNvSpPr/>
                <p:nvPr/>
              </p:nvSpPr>
              <p:spPr>
                <a:xfrm>
                  <a:off x="6310489" y="2419589"/>
                  <a:ext cx="909130" cy="3160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cs typeface="Arial" panose="020B0604020202020204" pitchFamily="34" charset="0"/>
                          </a:rPr>
                          <m:t>−</m:t>
                        </m:r>
                        <m:r>
                          <a:rPr lang="en-US" sz="1800" b="0" i="1" dirty="0" smtClean="0">
                            <a:solidFill>
                              <a:schemeClr val="tx1"/>
                            </a:solidFill>
                            <a:latin typeface="Cambria Math" panose="02040503050406030204" pitchFamily="18" charset="0"/>
                            <a:cs typeface="Arial" panose="020B0604020202020204" pitchFamily="34" charset="0"/>
                          </a:rPr>
                          <m:t>9</m:t>
                        </m:r>
                        <m:r>
                          <a:rPr lang="en-US" sz="1800" i="1" dirty="0">
                            <a:solidFill>
                              <a:schemeClr val="tx1"/>
                            </a:solidFill>
                            <a:latin typeface="Cambria Math" panose="02040503050406030204" pitchFamily="18" charset="0"/>
                            <a:cs typeface="Arial" panose="020B0604020202020204" pitchFamily="34" charset="0"/>
                          </a:rPr>
                          <m:t>%</m:t>
                        </m:r>
                      </m:oMath>
                    </m:oMathPara>
                  </a14:m>
                  <a:endParaRPr lang="en-US" sz="1800">
                    <a:solidFill>
                      <a:schemeClr val="tx1"/>
                    </a:solidFill>
                    <a:latin typeface="Arial" panose="020B0604020202020204" pitchFamily="34" charset="0"/>
                    <a:cs typeface="Arial" panose="020B0604020202020204" pitchFamily="34" charset="0"/>
                  </a:endParaRPr>
                </a:p>
              </p:txBody>
            </p:sp>
          </mc:Choice>
          <mc:Fallback xmlns="">
            <p:sp>
              <p:nvSpPr>
                <p:cNvPr id="15" name="Rectangle 14">
                  <a:extLst>
                    <a:ext uri="{FF2B5EF4-FFF2-40B4-BE49-F238E27FC236}">
                      <a16:creationId xmlns:a16="http://schemas.microsoft.com/office/drawing/2014/main" id="{9C01EFC0-40F7-4A67-A84E-1A2164CD579E}"/>
                    </a:ext>
                  </a:extLst>
                </p:cNvPr>
                <p:cNvSpPr>
                  <a:spLocks noRot="1" noChangeAspect="1" noMove="1" noResize="1" noEditPoints="1" noAdjustHandles="1" noChangeArrowheads="1" noChangeShapeType="1" noTextEdit="1"/>
                </p:cNvSpPr>
                <p:nvPr/>
              </p:nvSpPr>
              <p:spPr>
                <a:xfrm>
                  <a:off x="6310489" y="2419589"/>
                  <a:ext cx="909130" cy="316096"/>
                </a:xfrm>
                <a:prstGeom prst="rect">
                  <a:avLst/>
                </a:prstGeom>
                <a:blipFill>
                  <a:blip r:embed="rId6"/>
                  <a:stretch>
                    <a:fillRect/>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279172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9" dur="500"/>
                                        <p:tgtEl>
                                          <p:spTgt spid="5">
                                            <p:graphicEl>
                                              <a:chart seriesIdx="-4" categoryIdx="0" bldStep="category"/>
                                            </p:graphicEl>
                                          </p:spTgt>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18" dur="500"/>
                                        <p:tgtEl>
                                          <p:spTgt spid="5">
                                            <p:graphicEl>
                                              <a:chart seriesIdx="-4" categoryIdx="1" bldStep="category"/>
                                            </p:graphicEl>
                                          </p:spTgt>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27" dur="500"/>
                                        <p:tgtEl>
                                          <p:spTgt spid="5">
                                            <p:graphicEl>
                                              <a:chart seriesIdx="-4" categoryIdx="2" bldStep="category"/>
                                            </p:graphic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8;p17">
            <a:extLst>
              <a:ext uri="{FF2B5EF4-FFF2-40B4-BE49-F238E27FC236}">
                <a16:creationId xmlns:a16="http://schemas.microsoft.com/office/drawing/2014/main" id="{B5B7170B-9DF8-4920-9D9D-B41B417854EB}"/>
              </a:ext>
            </a:extLst>
          </p:cNvPr>
          <p:cNvSpPr txBox="1">
            <a:spLocks/>
          </p:cNvSpPr>
          <p:nvPr/>
        </p:nvSpPr>
        <p:spPr>
          <a:xfrm>
            <a:off x="490000" y="1754372"/>
            <a:ext cx="5393600" cy="3306726"/>
          </a:xfrm>
          <a:prstGeom prst="rect">
            <a:avLst/>
          </a:prstGeom>
        </p:spPr>
        <p:txBody>
          <a:bodyPr spcFirstLastPara="1" vert="horz" wrap="square" lIns="121900" tIns="121900" rIns="121900" bIns="121900" rtlCol="0" anchor="ctr" anchorCtr="0">
            <a:normAutofit fontScale="92500" lnSpcReduction="20000"/>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 sz="5300" b="1">
                <a:solidFill>
                  <a:schemeClr val="tx1"/>
                </a:solidFill>
              </a:rPr>
              <a:t>Future </a:t>
            </a:r>
            <a:br>
              <a:rPr lang="en" sz="5300" b="1">
                <a:solidFill>
                  <a:schemeClr val="tx1"/>
                </a:solidFill>
              </a:rPr>
            </a:br>
            <a:r>
              <a:rPr lang="en" sz="5300" b="1">
                <a:solidFill>
                  <a:schemeClr val="tx1"/>
                </a:solidFill>
              </a:rPr>
              <a:t>Directions</a:t>
            </a:r>
            <a:endParaRPr lang="en-US" sz="5300" b="1">
              <a:solidFill>
                <a:schemeClr val="tx1"/>
              </a:solidFill>
            </a:endParaRPr>
          </a:p>
          <a:p>
            <a:pPr algn="ctr"/>
            <a:endParaRPr lang="en" sz="5300" b="1">
              <a:solidFill>
                <a:schemeClr val="tx1"/>
              </a:solidFill>
            </a:endParaRPr>
          </a:p>
          <a:p>
            <a:pPr algn="ctr"/>
            <a:r>
              <a:rPr lang="en" sz="5300" b="1">
                <a:solidFill>
                  <a:schemeClr val="tx1"/>
                </a:solidFill>
              </a:rPr>
              <a:t>Honorable Mentions</a:t>
            </a:r>
          </a:p>
        </p:txBody>
      </p:sp>
      <p:sp>
        <p:nvSpPr>
          <p:cNvPr id="6" name="Google Shape;79;p17">
            <a:extLst>
              <a:ext uri="{FF2B5EF4-FFF2-40B4-BE49-F238E27FC236}">
                <a16:creationId xmlns:a16="http://schemas.microsoft.com/office/drawing/2014/main" id="{BC391745-B7F7-4E30-950D-35CE6A966DC6}"/>
              </a:ext>
            </a:extLst>
          </p:cNvPr>
          <p:cNvSpPr txBox="1">
            <a:spLocks/>
          </p:cNvSpPr>
          <p:nvPr/>
        </p:nvSpPr>
        <p:spPr>
          <a:xfrm>
            <a:off x="5883600" y="1297171"/>
            <a:ext cx="5393600" cy="2110564"/>
          </a:xfrm>
          <a:prstGeom prst="rect">
            <a:avLst/>
          </a:prstGeom>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0" indent="-380990">
              <a:lnSpc>
                <a:spcPct val="150000"/>
              </a:lnSpc>
              <a:buFont typeface="Wingdings" pitchFamily="2" charset="2"/>
              <a:buChar char="§"/>
            </a:pPr>
            <a:r>
              <a:rPr lang="en-US" sz="2700" b="1">
                <a:solidFill>
                  <a:schemeClr val="tx1"/>
                </a:solidFill>
              </a:rPr>
              <a:t>Financial Analysis</a:t>
            </a:r>
          </a:p>
          <a:p>
            <a:pPr marL="380990" indent="-380990">
              <a:lnSpc>
                <a:spcPct val="150000"/>
              </a:lnSpc>
              <a:buFont typeface="Wingdings" pitchFamily="2" charset="2"/>
              <a:buChar char="§"/>
            </a:pPr>
            <a:r>
              <a:rPr lang="en-US" sz="2700" b="1">
                <a:solidFill>
                  <a:schemeClr val="tx1"/>
                </a:solidFill>
              </a:rPr>
              <a:t>Additional design options</a:t>
            </a:r>
          </a:p>
        </p:txBody>
      </p:sp>
      <p:graphicFrame>
        <p:nvGraphicFramePr>
          <p:cNvPr id="9" name="Table 15">
            <a:extLst>
              <a:ext uri="{FF2B5EF4-FFF2-40B4-BE49-F238E27FC236}">
                <a16:creationId xmlns:a16="http://schemas.microsoft.com/office/drawing/2014/main" id="{CC015D47-517F-4193-8880-817854DF59ED}"/>
              </a:ext>
            </a:extLst>
          </p:cNvPr>
          <p:cNvGraphicFramePr>
            <a:graphicFrameLocks noGrp="1"/>
          </p:cNvGraphicFramePr>
          <p:nvPr>
            <p:extLst>
              <p:ext uri="{D42A27DB-BD31-4B8C-83A1-F6EECF244321}">
                <p14:modId xmlns:p14="http://schemas.microsoft.com/office/powerpoint/2010/main" val="2426007465"/>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en-US" b="1">
                          <a:solidFill>
                            <a:schemeClr val="bg1"/>
                          </a:solidFill>
                        </a:rPr>
                        <a:t>EMBODIED</a:t>
                      </a:r>
                    </a:p>
                  </a:txBody>
                  <a:tcPr anchor="ctr">
                    <a:solidFill>
                      <a:schemeClr val="tx1"/>
                    </a:solidFill>
                  </a:tcPr>
                </a:tc>
                <a:tc>
                  <a:txBody>
                    <a:bodyPr/>
                    <a:lstStyle/>
                    <a:p>
                      <a:pPr algn="ctr"/>
                      <a:r>
                        <a:rPr lang="en-US" b="1"/>
                        <a:t>ONSITE</a:t>
                      </a:r>
                    </a:p>
                  </a:txBody>
                  <a:tcPr anchor="ctr">
                    <a:solidFill>
                      <a:schemeClr val="tx1"/>
                    </a:solidFill>
                  </a:tcPr>
                </a:tc>
                <a:tc>
                  <a:txBody>
                    <a:bodyPr/>
                    <a:lstStyle/>
                    <a:p>
                      <a:pPr algn="ctr"/>
                      <a:r>
                        <a:rPr lang="en-US" b="1">
                          <a:solidFill>
                            <a:schemeClr val="bg1"/>
                          </a:solidFill>
                        </a:rPr>
                        <a:t>UTILITIES</a:t>
                      </a:r>
                    </a:p>
                  </a:txBody>
                  <a:tcPr anchor="ctr">
                    <a:solidFill>
                      <a:schemeClr val="tx1"/>
                    </a:solidFill>
                  </a:tcPr>
                </a:tc>
                <a:tc>
                  <a:txBody>
                    <a:bodyPr/>
                    <a:lstStyle/>
                    <a:p>
                      <a:pPr algn="ctr"/>
                      <a:r>
                        <a:rPr lang="en-US" b="1">
                          <a:solidFill>
                            <a:schemeClr val="tx1"/>
                          </a:solidFill>
                        </a:rPr>
                        <a:t>DESIGN</a:t>
                      </a:r>
                    </a:p>
                  </a:txBody>
                  <a:tcPr anchor="ctr">
                    <a:solidFill>
                      <a:schemeClr val="bg1"/>
                    </a:solidFill>
                  </a:tcPr>
                </a:tc>
                <a:tc>
                  <a:txBody>
                    <a:bodyPr/>
                    <a:lstStyle/>
                    <a:p>
                      <a:pPr algn="ctr"/>
                      <a:r>
                        <a:rPr lang="en-US" b="1"/>
                        <a:t>QUESTIONS</a:t>
                      </a:r>
                    </a:p>
                  </a:txBody>
                  <a:tcPr anchor="ctr">
                    <a:solidFill>
                      <a:schemeClr val="tx1"/>
                    </a:solidFill>
                  </a:tcPr>
                </a:tc>
                <a:extLst>
                  <a:ext uri="{0D108BD9-81ED-4DB2-BD59-A6C34878D82A}">
                    <a16:rowId xmlns:a16="http://schemas.microsoft.com/office/drawing/2014/main" val="635186885"/>
                  </a:ext>
                </a:extLst>
              </a:tr>
            </a:tbl>
          </a:graphicData>
        </a:graphic>
      </p:graphicFrame>
      <mc:AlternateContent xmlns:mc="http://schemas.openxmlformats.org/markup-compatibility/2006" xmlns:a14="http://schemas.microsoft.com/office/drawing/2010/main">
        <mc:Choice Requires="a14">
          <p:sp>
            <p:nvSpPr>
              <p:cNvPr id="10" name="Google Shape;79;p17">
                <a:extLst>
                  <a:ext uri="{FF2B5EF4-FFF2-40B4-BE49-F238E27FC236}">
                    <a16:creationId xmlns:a16="http://schemas.microsoft.com/office/drawing/2014/main" id="{4A0D2299-73E5-4167-9A44-2C715D5D765B}"/>
                  </a:ext>
                </a:extLst>
              </p:cNvPr>
              <p:cNvSpPr txBox="1">
                <a:spLocks/>
              </p:cNvSpPr>
              <p:nvPr/>
            </p:nvSpPr>
            <p:spPr>
              <a:xfrm>
                <a:off x="5883600" y="3450265"/>
                <a:ext cx="5393600" cy="2110564"/>
              </a:xfrm>
              <a:prstGeom prst="rect">
                <a:avLst/>
              </a:prstGeom>
            </p:spPr>
            <p:txBody>
              <a:bodyPr spcFirstLastPara="1" wrap="square" lIns="121900" tIns="121900" rIns="121900" bIns="121900" anchor="ctr"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0" indent="-380990">
                  <a:lnSpc>
                    <a:spcPct val="150000"/>
                  </a:lnSpc>
                  <a:buFont typeface="Wingdings" pitchFamily="2" charset="2"/>
                  <a:buChar char="§"/>
                </a:pPr>
                <a:r>
                  <a:rPr lang="en-US" sz="2400" b="1">
                    <a:solidFill>
                      <a:schemeClr val="tx1"/>
                    </a:solidFill>
                  </a:rPr>
                  <a:t>Prefab Basement 		</a:t>
                </a:r>
                <a:r>
                  <a:rPr lang="en-US" sz="2400" b="1">
                    <a:solidFill>
                      <a:schemeClr val="tx1"/>
                    </a:solidFill>
                    <a:sym typeface="Wingdings" panose="05000000000000000000" pitchFamily="2" charset="2"/>
                  </a:rPr>
                  <a:t> </a:t>
                </a:r>
                <a14:m>
                  <m:oMath xmlns:m="http://schemas.openxmlformats.org/officeDocument/2006/math">
                    <m:r>
                      <a:rPr lang="en-US" sz="2400" b="1" i="1" dirty="0" smtClean="0">
                        <a:solidFill>
                          <a:schemeClr val="tx1"/>
                        </a:solidFill>
                        <a:latin typeface="Cambria Math" panose="02040503050406030204" pitchFamily="18" charset="0"/>
                        <a:sym typeface="Wingdings" panose="05000000000000000000" pitchFamily="2" charset="2"/>
                      </a:rPr>
                      <m:t>−</m:t>
                    </m:r>
                    <m:r>
                      <a:rPr lang="en-US" sz="2400" b="1" i="1" dirty="0" smtClean="0">
                        <a:solidFill>
                          <a:schemeClr val="tx1"/>
                        </a:solidFill>
                        <a:latin typeface="Cambria Math" panose="02040503050406030204" pitchFamily="18" charset="0"/>
                        <a:sym typeface="Wingdings" panose="05000000000000000000" pitchFamily="2" charset="2"/>
                      </a:rPr>
                      <m:t>𝟒</m:t>
                    </m:r>
                    <m:r>
                      <a:rPr lang="en-US" sz="2400" b="1" i="1" dirty="0" smtClean="0">
                        <a:solidFill>
                          <a:schemeClr val="tx1"/>
                        </a:solidFill>
                        <a:latin typeface="Cambria Math" panose="02040503050406030204" pitchFamily="18" charset="0"/>
                        <a:sym typeface="Wingdings" panose="05000000000000000000" pitchFamily="2" charset="2"/>
                      </a:rPr>
                      <m:t>%</m:t>
                    </m:r>
                  </m:oMath>
                </a14:m>
                <a:endParaRPr lang="en-US" sz="2400" b="1">
                  <a:solidFill>
                    <a:schemeClr val="tx1"/>
                  </a:solidFill>
                  <a:sym typeface="Wingdings" panose="05000000000000000000" pitchFamily="2" charset="2"/>
                </a:endParaRPr>
              </a:p>
              <a:p>
                <a:pPr marL="380990" indent="-380990">
                  <a:lnSpc>
                    <a:spcPct val="150000"/>
                  </a:lnSpc>
                  <a:buFont typeface="Wingdings" pitchFamily="2" charset="2"/>
                  <a:buChar char="§"/>
                </a:pPr>
                <a:r>
                  <a:rPr lang="en-US" sz="2400" b="1">
                    <a:solidFill>
                      <a:schemeClr val="tx1"/>
                    </a:solidFill>
                    <a:sym typeface="Wingdings" panose="05000000000000000000" pitchFamily="2" charset="2"/>
                  </a:rPr>
                  <a:t>Solar Water Heater		 </a:t>
                </a:r>
                <a14:m>
                  <m:oMath xmlns:m="http://schemas.openxmlformats.org/officeDocument/2006/math">
                    <m:r>
                      <a:rPr lang="en-US" sz="2400" b="1" i="1" smtClean="0">
                        <a:solidFill>
                          <a:schemeClr val="tx1"/>
                        </a:solidFill>
                        <a:latin typeface="Cambria Math" panose="02040503050406030204" pitchFamily="18" charset="0"/>
                        <a:sym typeface="Wingdings" panose="05000000000000000000" pitchFamily="2" charset="2"/>
                      </a:rPr>
                      <m:t>−</m:t>
                    </m:r>
                    <m:r>
                      <a:rPr lang="en-US" sz="2400" b="1" i="1" smtClean="0">
                        <a:solidFill>
                          <a:schemeClr val="tx1"/>
                        </a:solidFill>
                        <a:latin typeface="Cambria Math" panose="02040503050406030204" pitchFamily="18" charset="0"/>
                        <a:sym typeface="Wingdings" panose="05000000000000000000" pitchFamily="2" charset="2"/>
                      </a:rPr>
                      <m:t>𝟔</m:t>
                    </m:r>
                    <m:r>
                      <a:rPr lang="en-US" sz="2400" b="1" i="1" smtClean="0">
                        <a:solidFill>
                          <a:schemeClr val="tx1"/>
                        </a:solidFill>
                        <a:latin typeface="Cambria Math" panose="02040503050406030204" pitchFamily="18" charset="0"/>
                        <a:sym typeface="Wingdings" panose="05000000000000000000" pitchFamily="2" charset="2"/>
                      </a:rPr>
                      <m:t>%</m:t>
                    </m:r>
                  </m:oMath>
                </a14:m>
                <a:endParaRPr lang="en-US" sz="2400" b="1">
                  <a:solidFill>
                    <a:schemeClr val="tx1"/>
                  </a:solidFill>
                  <a:sym typeface="Wingdings" panose="05000000000000000000" pitchFamily="2" charset="2"/>
                </a:endParaRPr>
              </a:p>
              <a:p>
                <a:pPr marL="380990" indent="-380990">
                  <a:lnSpc>
                    <a:spcPct val="150000"/>
                  </a:lnSpc>
                  <a:buFont typeface="Wingdings" pitchFamily="2" charset="2"/>
                  <a:buChar char="§"/>
                </a:pPr>
                <a:r>
                  <a:rPr lang="en-US" sz="2400" b="1">
                    <a:solidFill>
                      <a:schemeClr val="tx1"/>
                    </a:solidFill>
                    <a:sym typeface="Wingdings" panose="05000000000000000000" pitchFamily="2" charset="2"/>
                  </a:rPr>
                  <a:t>Triple Pane Windows		 </a:t>
                </a:r>
                <a14:m>
                  <m:oMath xmlns:m="http://schemas.openxmlformats.org/officeDocument/2006/math">
                    <m:r>
                      <a:rPr lang="en-US" sz="2400" b="1" i="0" smtClean="0">
                        <a:solidFill>
                          <a:schemeClr val="tx1"/>
                        </a:solidFill>
                        <a:latin typeface="Cambria Math" panose="02040503050406030204" pitchFamily="18" charset="0"/>
                        <a:sym typeface="Wingdings" panose="05000000000000000000" pitchFamily="2" charset="2"/>
                      </a:rPr>
                      <m:t>−</m:t>
                    </m:r>
                    <m:r>
                      <a:rPr lang="en-US" sz="2400" b="1" i="1" smtClean="0">
                        <a:solidFill>
                          <a:schemeClr val="tx1"/>
                        </a:solidFill>
                        <a:latin typeface="Cambria Math" panose="02040503050406030204" pitchFamily="18" charset="0"/>
                        <a:sym typeface="Wingdings" panose="05000000000000000000" pitchFamily="2" charset="2"/>
                      </a:rPr>
                      <m:t>𝟑</m:t>
                    </m:r>
                    <m:r>
                      <a:rPr lang="en-US" sz="2400" b="1" i="1" smtClean="0">
                        <a:solidFill>
                          <a:schemeClr val="tx1"/>
                        </a:solidFill>
                        <a:latin typeface="Cambria Math" panose="02040503050406030204" pitchFamily="18" charset="0"/>
                        <a:sym typeface="Wingdings" panose="05000000000000000000" pitchFamily="2" charset="2"/>
                      </a:rPr>
                      <m:t>%</m:t>
                    </m:r>
                  </m:oMath>
                </a14:m>
                <a:endParaRPr lang="en-US" sz="2400" b="1">
                  <a:solidFill>
                    <a:schemeClr val="tx1"/>
                  </a:solidFill>
                  <a:sym typeface="Wingdings" panose="05000000000000000000" pitchFamily="2" charset="2"/>
                </a:endParaRPr>
              </a:p>
              <a:p>
                <a:pPr marL="380990" indent="-380990">
                  <a:lnSpc>
                    <a:spcPct val="150000"/>
                  </a:lnSpc>
                  <a:buFont typeface="Wingdings" pitchFamily="2" charset="2"/>
                  <a:buChar char="§"/>
                </a:pPr>
                <a:r>
                  <a:rPr lang="en-US" sz="2400" b="1">
                    <a:solidFill>
                      <a:schemeClr val="tx1"/>
                    </a:solidFill>
                  </a:rPr>
                  <a:t>Increased Insulation 		</a:t>
                </a:r>
                <a:r>
                  <a:rPr lang="en-US" sz="2400" b="1">
                    <a:solidFill>
                      <a:schemeClr val="tx1"/>
                    </a:solidFill>
                    <a:sym typeface="Wingdings" panose="05000000000000000000" pitchFamily="2" charset="2"/>
                  </a:rPr>
                  <a:t> </a:t>
                </a:r>
                <a14:m>
                  <m:oMath xmlns:m="http://schemas.openxmlformats.org/officeDocument/2006/math">
                    <m:r>
                      <a:rPr lang="en-US" sz="2400" b="1" i="1" smtClean="0">
                        <a:solidFill>
                          <a:schemeClr val="tx1"/>
                        </a:solidFill>
                        <a:latin typeface="Cambria Math" panose="02040503050406030204" pitchFamily="18" charset="0"/>
                        <a:sym typeface="Wingdings" panose="05000000000000000000" pitchFamily="2" charset="2"/>
                      </a:rPr>
                      <m:t>−</m:t>
                    </m:r>
                    <m:r>
                      <a:rPr lang="en-US" sz="2400" b="1" i="1" smtClean="0">
                        <a:solidFill>
                          <a:schemeClr val="tx1"/>
                        </a:solidFill>
                        <a:latin typeface="Cambria Math" panose="02040503050406030204" pitchFamily="18" charset="0"/>
                        <a:sym typeface="Wingdings" panose="05000000000000000000" pitchFamily="2" charset="2"/>
                      </a:rPr>
                      <m:t>𝟑</m:t>
                    </m:r>
                    <m:r>
                      <a:rPr lang="en-US" sz="2400" b="1" i="1" smtClean="0">
                        <a:solidFill>
                          <a:schemeClr val="tx1"/>
                        </a:solidFill>
                        <a:latin typeface="Cambria Math" panose="02040503050406030204" pitchFamily="18" charset="0"/>
                        <a:sym typeface="Wingdings" panose="05000000000000000000" pitchFamily="2" charset="2"/>
                      </a:rPr>
                      <m:t>%</m:t>
                    </m:r>
                  </m:oMath>
                </a14:m>
                <a:endParaRPr lang="en-US" sz="2400" b="1">
                  <a:solidFill>
                    <a:schemeClr val="tx1"/>
                  </a:solidFill>
                </a:endParaRPr>
              </a:p>
            </p:txBody>
          </p:sp>
        </mc:Choice>
        <mc:Fallback xmlns="">
          <p:sp>
            <p:nvSpPr>
              <p:cNvPr id="10" name="Google Shape;79;p17">
                <a:extLst>
                  <a:ext uri="{FF2B5EF4-FFF2-40B4-BE49-F238E27FC236}">
                    <a16:creationId xmlns:a16="http://schemas.microsoft.com/office/drawing/2014/main" id="{4A0D2299-73E5-4167-9A44-2C715D5D765B}"/>
                  </a:ext>
                </a:extLst>
              </p:cNvPr>
              <p:cNvSpPr txBox="1">
                <a:spLocks noRot="1" noChangeAspect="1" noMove="1" noResize="1" noEditPoints="1" noAdjustHandles="1" noChangeArrowheads="1" noChangeShapeType="1" noTextEdit="1"/>
              </p:cNvSpPr>
              <p:nvPr/>
            </p:nvSpPr>
            <p:spPr>
              <a:xfrm>
                <a:off x="5883600" y="3450265"/>
                <a:ext cx="5393600" cy="2110564"/>
              </a:xfrm>
              <a:prstGeom prst="rect">
                <a:avLst/>
              </a:prstGeom>
              <a:blipFill>
                <a:blip r:embed="rId3"/>
                <a:stretch>
                  <a:fillRect l="-678"/>
                </a:stretch>
              </a:blipFill>
            </p:spPr>
            <p:txBody>
              <a:bodyPr/>
              <a:lstStyle/>
              <a:p>
                <a:r>
                  <a:rPr lang="en-US">
                    <a:noFill/>
                  </a:rPr>
                  <a:t> </a:t>
                </a:r>
              </a:p>
            </p:txBody>
          </p:sp>
        </mc:Fallback>
      </mc:AlternateContent>
    </p:spTree>
    <p:extLst>
      <p:ext uri="{BB962C8B-B14F-4D97-AF65-F5344CB8AC3E}">
        <p14:creationId xmlns:p14="http://schemas.microsoft.com/office/powerpoint/2010/main" val="155920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fade">
                                      <p:cBhvr>
                                        <p:cTn id="3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olunteer - Habitat for Humanity of Oakland County">
            <a:extLst>
              <a:ext uri="{FF2B5EF4-FFF2-40B4-BE49-F238E27FC236}">
                <a16:creationId xmlns:a16="http://schemas.microsoft.com/office/drawing/2014/main" id="{6CA44661-9D4D-F643-B5F1-61FCA6CC8B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1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6FA2F9A-2B09-564E-8821-E36761F81AE2}"/>
              </a:ext>
            </a:extLst>
          </p:cNvPr>
          <p:cNvSpPr/>
          <p:nvPr/>
        </p:nvSpPr>
        <p:spPr>
          <a:xfrm>
            <a:off x="0" y="-1"/>
            <a:ext cx="12192000" cy="6857999"/>
          </a:xfrm>
          <a:prstGeom prst="rect">
            <a:avLst/>
          </a:prstGeom>
          <a:solidFill>
            <a:schemeClr val="bg1">
              <a:alpha val="75231"/>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0873FF27-DA8E-1845-9D5C-BFCEE4BD40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426" y="1557461"/>
            <a:ext cx="6997147" cy="239069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D97641FF-70D8-E347-B6F4-85D86E145AE6}"/>
              </a:ext>
            </a:extLst>
          </p:cNvPr>
          <p:cNvSpPr txBox="1">
            <a:spLocks/>
          </p:cNvSpPr>
          <p:nvPr/>
        </p:nvSpPr>
        <p:spPr>
          <a:xfrm>
            <a:off x="1459352" y="3948153"/>
            <a:ext cx="9273294" cy="1143000"/>
          </a:xfrm>
          <a:prstGeom prst="rect">
            <a:avLst/>
          </a:prstGeom>
        </p:spPr>
        <p:txBody>
          <a:bodyPr vert="horz" lIns="91440" tIns="45720" rIns="91440" bIns="45720" rtlCol="0" anchor="ctr">
            <a:no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800" b="1">
                <a:solidFill>
                  <a:srgbClr val="314C88"/>
                </a:solidFill>
              </a:rPr>
              <a:t>Kent County: </a:t>
            </a:r>
            <a:r>
              <a:rPr lang="en-US" sz="2800">
                <a:solidFill>
                  <a:srgbClr val="314C88"/>
                </a:solidFill>
              </a:rPr>
              <a:t>~400 Homes Built since 1983</a:t>
            </a:r>
          </a:p>
          <a:p>
            <a:pPr algn="ctr"/>
            <a:r>
              <a:rPr lang="en-US" sz="2800" b="1">
                <a:solidFill>
                  <a:srgbClr val="314C88"/>
                </a:solidFill>
              </a:rPr>
              <a:t>National: </a:t>
            </a:r>
            <a:r>
              <a:rPr lang="en-US" sz="2800">
                <a:solidFill>
                  <a:srgbClr val="314C88"/>
                </a:solidFill>
              </a:rPr>
              <a:t>~350,000 Homes Built since 1976</a:t>
            </a:r>
          </a:p>
        </p:txBody>
      </p:sp>
    </p:spTree>
    <p:extLst>
      <p:ext uri="{BB962C8B-B14F-4D97-AF65-F5344CB8AC3E}">
        <p14:creationId xmlns:p14="http://schemas.microsoft.com/office/powerpoint/2010/main" val="1882721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8;p17">
            <a:extLst>
              <a:ext uri="{FF2B5EF4-FFF2-40B4-BE49-F238E27FC236}">
                <a16:creationId xmlns:a16="http://schemas.microsoft.com/office/drawing/2014/main" id="{B5B7170B-9DF8-4920-9D9D-B41B417854EB}"/>
              </a:ext>
            </a:extLst>
          </p:cNvPr>
          <p:cNvSpPr txBox="1">
            <a:spLocks/>
          </p:cNvSpPr>
          <p:nvPr/>
        </p:nvSpPr>
        <p:spPr>
          <a:xfrm>
            <a:off x="0" y="2440633"/>
            <a:ext cx="5393600" cy="1976400"/>
          </a:xfrm>
          <a:prstGeom prst="rect">
            <a:avLst/>
          </a:prstGeom>
        </p:spPr>
        <p:txBody>
          <a:bodyPr spcFirstLastPara="1" vert="horz" wrap="square" lIns="121900" tIns="121900" rIns="121900" bIns="121900" rtlCol="0" anchor="ctr" anchorCtr="0">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 sz="5300" b="1">
                <a:solidFill>
                  <a:schemeClr val="tx1"/>
                </a:solidFill>
              </a:rPr>
              <a:t>Lessons Learned</a:t>
            </a:r>
            <a:endParaRPr lang="en-US" sz="5300" b="1">
              <a:solidFill>
                <a:schemeClr val="tx1"/>
              </a:solidFill>
            </a:endParaRPr>
          </a:p>
        </p:txBody>
      </p:sp>
      <p:sp>
        <p:nvSpPr>
          <p:cNvPr id="6" name="Google Shape;79;p17">
            <a:extLst>
              <a:ext uri="{FF2B5EF4-FFF2-40B4-BE49-F238E27FC236}">
                <a16:creationId xmlns:a16="http://schemas.microsoft.com/office/drawing/2014/main" id="{BC391745-B7F7-4E30-950D-35CE6A966DC6}"/>
              </a:ext>
            </a:extLst>
          </p:cNvPr>
          <p:cNvSpPr txBox="1">
            <a:spLocks/>
          </p:cNvSpPr>
          <p:nvPr/>
        </p:nvSpPr>
        <p:spPr>
          <a:xfrm>
            <a:off x="4944140" y="965433"/>
            <a:ext cx="6356243" cy="4926800"/>
          </a:xfrm>
          <a:prstGeom prst="rect">
            <a:avLst/>
          </a:prstGeom>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0" indent="-380990">
              <a:lnSpc>
                <a:spcPct val="150000"/>
              </a:lnSpc>
              <a:buFont typeface="Wingdings" pitchFamily="2" charset="2"/>
              <a:buChar char="§"/>
            </a:pPr>
            <a:r>
              <a:rPr lang="en-US" sz="2700" b="1">
                <a:solidFill>
                  <a:schemeClr val="tx1"/>
                </a:solidFill>
              </a:rPr>
              <a:t>Large Teams are Unwieldy and Need Management </a:t>
            </a:r>
          </a:p>
          <a:p>
            <a:pPr marL="380990" indent="-380990">
              <a:lnSpc>
                <a:spcPct val="150000"/>
              </a:lnSpc>
              <a:buFont typeface="Wingdings" pitchFamily="2" charset="2"/>
              <a:buChar char="§"/>
            </a:pPr>
            <a:r>
              <a:rPr lang="en-US" sz="2700" b="1">
                <a:solidFill>
                  <a:schemeClr val="tx1"/>
                </a:solidFill>
              </a:rPr>
              <a:t>Intergroup Communication is Necessary for Cohesive Results</a:t>
            </a:r>
          </a:p>
          <a:p>
            <a:pPr marL="380990" indent="-380990">
              <a:lnSpc>
                <a:spcPct val="150000"/>
              </a:lnSpc>
              <a:buFont typeface="Wingdings" pitchFamily="2" charset="2"/>
              <a:buChar char="§"/>
            </a:pPr>
            <a:r>
              <a:rPr lang="en-US" sz="2700" b="1">
                <a:solidFill>
                  <a:schemeClr val="tx1"/>
                </a:solidFill>
              </a:rPr>
              <a:t>Boundaries are Important</a:t>
            </a:r>
          </a:p>
        </p:txBody>
      </p:sp>
      <p:graphicFrame>
        <p:nvGraphicFramePr>
          <p:cNvPr id="10" name="Table 15">
            <a:extLst>
              <a:ext uri="{FF2B5EF4-FFF2-40B4-BE49-F238E27FC236}">
                <a16:creationId xmlns:a16="http://schemas.microsoft.com/office/drawing/2014/main" id="{EBE899E5-4D8C-4DAB-9238-E1022C33D53F}"/>
              </a:ext>
            </a:extLst>
          </p:cNvPr>
          <p:cNvGraphicFramePr>
            <a:graphicFrameLocks noGrp="1"/>
          </p:cNvGraphicFramePr>
          <p:nvPr>
            <p:extLst>
              <p:ext uri="{D42A27DB-BD31-4B8C-83A1-F6EECF244321}">
                <p14:modId xmlns:p14="http://schemas.microsoft.com/office/powerpoint/2010/main" val="3012966972"/>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en-US" b="1">
                          <a:solidFill>
                            <a:schemeClr val="bg1"/>
                          </a:solidFill>
                        </a:rPr>
                        <a:t>EMBODIED</a:t>
                      </a:r>
                    </a:p>
                  </a:txBody>
                  <a:tcPr anchor="ctr">
                    <a:solidFill>
                      <a:schemeClr val="tx1"/>
                    </a:solidFill>
                  </a:tcPr>
                </a:tc>
                <a:tc>
                  <a:txBody>
                    <a:bodyPr/>
                    <a:lstStyle/>
                    <a:p>
                      <a:pPr algn="ctr"/>
                      <a:r>
                        <a:rPr lang="en-US" b="1"/>
                        <a:t>ONSITE</a:t>
                      </a:r>
                    </a:p>
                  </a:txBody>
                  <a:tcPr anchor="ctr">
                    <a:solidFill>
                      <a:schemeClr val="tx1"/>
                    </a:solidFill>
                  </a:tcPr>
                </a:tc>
                <a:tc>
                  <a:txBody>
                    <a:bodyPr/>
                    <a:lstStyle/>
                    <a:p>
                      <a:pPr algn="ctr"/>
                      <a:r>
                        <a:rPr lang="en-US" b="1">
                          <a:solidFill>
                            <a:schemeClr val="bg1"/>
                          </a:solidFill>
                        </a:rPr>
                        <a:t>UTILITIES</a:t>
                      </a:r>
                    </a:p>
                  </a:txBody>
                  <a:tcPr anchor="ctr">
                    <a:solidFill>
                      <a:schemeClr val="tx1"/>
                    </a:solidFill>
                  </a:tcPr>
                </a:tc>
                <a:tc>
                  <a:txBody>
                    <a:bodyPr/>
                    <a:lstStyle/>
                    <a:p>
                      <a:pPr algn="ctr"/>
                      <a:r>
                        <a:rPr lang="en-US" b="1">
                          <a:solidFill>
                            <a:schemeClr val="tx1"/>
                          </a:solidFill>
                        </a:rPr>
                        <a:t>DESIGN</a:t>
                      </a:r>
                    </a:p>
                  </a:txBody>
                  <a:tcPr anchor="ctr">
                    <a:solidFill>
                      <a:schemeClr val="bg1"/>
                    </a:solidFill>
                  </a:tcPr>
                </a:tc>
                <a:tc>
                  <a:txBody>
                    <a:bodyPr/>
                    <a:lstStyle/>
                    <a:p>
                      <a:pPr algn="ctr"/>
                      <a:r>
                        <a:rPr lang="en-US" b="1"/>
                        <a:t>QUESTIONS</a:t>
                      </a:r>
                    </a:p>
                  </a:txBody>
                  <a:tcPr anchor="ctr">
                    <a:solidFill>
                      <a:schemeClr val="tx1"/>
                    </a:solidFill>
                  </a:tcPr>
                </a:tc>
                <a:extLst>
                  <a:ext uri="{0D108BD9-81ED-4DB2-BD59-A6C34878D82A}">
                    <a16:rowId xmlns:a16="http://schemas.microsoft.com/office/drawing/2014/main" val="635186885"/>
                  </a:ext>
                </a:extLst>
              </a:tr>
            </a:tbl>
          </a:graphicData>
        </a:graphic>
      </p:graphicFrame>
    </p:spTree>
    <p:extLst>
      <p:ext uri="{BB962C8B-B14F-4D97-AF65-F5344CB8AC3E}">
        <p14:creationId xmlns:p14="http://schemas.microsoft.com/office/powerpoint/2010/main" val="39845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8;p17">
            <a:extLst>
              <a:ext uri="{FF2B5EF4-FFF2-40B4-BE49-F238E27FC236}">
                <a16:creationId xmlns:a16="http://schemas.microsoft.com/office/drawing/2014/main" id="{B5B7170B-9DF8-4920-9D9D-B41B417854EB}"/>
              </a:ext>
            </a:extLst>
          </p:cNvPr>
          <p:cNvSpPr txBox="1">
            <a:spLocks/>
          </p:cNvSpPr>
          <p:nvPr/>
        </p:nvSpPr>
        <p:spPr>
          <a:xfrm>
            <a:off x="0" y="2440633"/>
            <a:ext cx="5393600" cy="1976400"/>
          </a:xfrm>
          <a:prstGeom prst="rect">
            <a:avLst/>
          </a:prstGeom>
        </p:spPr>
        <p:txBody>
          <a:bodyPr spcFirstLastPara="1" vert="horz" wrap="square" lIns="121900" tIns="121900" rIns="121900" bIns="121900" rtlCol="0" anchor="ctr" anchorCtr="0">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endParaRPr lang="en-US" sz="5300" b="1">
              <a:solidFill>
                <a:schemeClr val="tx1"/>
              </a:solidFill>
            </a:endParaRPr>
          </a:p>
        </p:txBody>
      </p:sp>
      <p:graphicFrame>
        <p:nvGraphicFramePr>
          <p:cNvPr id="10" name="Table 15">
            <a:extLst>
              <a:ext uri="{FF2B5EF4-FFF2-40B4-BE49-F238E27FC236}">
                <a16:creationId xmlns:a16="http://schemas.microsoft.com/office/drawing/2014/main" id="{EBE899E5-4D8C-4DAB-9238-E1022C33D53F}"/>
              </a:ext>
            </a:extLst>
          </p:cNvPr>
          <p:cNvGraphicFramePr>
            <a:graphicFrameLocks noGrp="1"/>
          </p:cNvGraphicFramePr>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chemeClr val="tx1"/>
                    </a:solidFill>
                  </a:tcPr>
                </a:tc>
                <a:tc>
                  <a:txBody>
                    <a:bodyPr/>
                    <a:lstStyle/>
                    <a:p>
                      <a:pPr algn="ctr"/>
                      <a:r>
                        <a:rPr lang="en-US" b="1">
                          <a:solidFill>
                            <a:schemeClr val="bg1"/>
                          </a:solidFill>
                        </a:rPr>
                        <a:t>EMBODIED</a:t>
                      </a:r>
                    </a:p>
                  </a:txBody>
                  <a:tcPr anchor="ctr">
                    <a:solidFill>
                      <a:schemeClr val="tx1"/>
                    </a:solidFill>
                  </a:tcPr>
                </a:tc>
                <a:tc>
                  <a:txBody>
                    <a:bodyPr/>
                    <a:lstStyle/>
                    <a:p>
                      <a:pPr algn="ctr"/>
                      <a:r>
                        <a:rPr lang="en-US" b="1"/>
                        <a:t>ONSITE</a:t>
                      </a:r>
                    </a:p>
                  </a:txBody>
                  <a:tcPr anchor="ctr">
                    <a:solidFill>
                      <a:schemeClr val="tx1"/>
                    </a:solidFill>
                  </a:tcPr>
                </a:tc>
                <a:tc>
                  <a:txBody>
                    <a:bodyPr/>
                    <a:lstStyle/>
                    <a:p>
                      <a:pPr algn="ctr"/>
                      <a:r>
                        <a:rPr lang="en-US" b="1">
                          <a:solidFill>
                            <a:schemeClr val="bg1"/>
                          </a:solidFill>
                        </a:rPr>
                        <a:t>UTILITIES</a:t>
                      </a:r>
                    </a:p>
                  </a:txBody>
                  <a:tcPr anchor="ctr">
                    <a:solidFill>
                      <a:schemeClr val="tx1"/>
                    </a:solidFill>
                  </a:tcPr>
                </a:tc>
                <a:tc>
                  <a:txBody>
                    <a:bodyPr/>
                    <a:lstStyle/>
                    <a:p>
                      <a:pPr algn="ctr"/>
                      <a:r>
                        <a:rPr lang="en-US" b="1">
                          <a:solidFill>
                            <a:schemeClr val="tx1"/>
                          </a:solidFill>
                        </a:rPr>
                        <a:t>DESIGN</a:t>
                      </a:r>
                    </a:p>
                  </a:txBody>
                  <a:tcPr anchor="ctr">
                    <a:solidFill>
                      <a:schemeClr val="bg1"/>
                    </a:solidFill>
                  </a:tcPr>
                </a:tc>
                <a:tc>
                  <a:txBody>
                    <a:bodyPr/>
                    <a:lstStyle/>
                    <a:p>
                      <a:pPr algn="ctr"/>
                      <a:r>
                        <a:rPr lang="en-US" b="1"/>
                        <a:t>QUESTIONS</a:t>
                      </a:r>
                    </a:p>
                  </a:txBody>
                  <a:tcPr anchor="ctr">
                    <a:solidFill>
                      <a:schemeClr val="tx1"/>
                    </a:solidFill>
                  </a:tcPr>
                </a:tc>
                <a:extLst>
                  <a:ext uri="{0D108BD9-81ED-4DB2-BD59-A6C34878D82A}">
                    <a16:rowId xmlns:a16="http://schemas.microsoft.com/office/drawing/2014/main" val="635186885"/>
                  </a:ext>
                </a:extLst>
              </a:tr>
            </a:tbl>
          </a:graphicData>
        </a:graphic>
      </p:graphicFrame>
      <p:sp>
        <p:nvSpPr>
          <p:cNvPr id="7" name="Title 1">
            <a:extLst>
              <a:ext uri="{FF2B5EF4-FFF2-40B4-BE49-F238E27FC236}">
                <a16:creationId xmlns:a16="http://schemas.microsoft.com/office/drawing/2014/main" id="{7C9597F9-28C7-415C-A5E8-DA527B2260E9}"/>
              </a:ext>
            </a:extLst>
          </p:cNvPr>
          <p:cNvSpPr>
            <a:spLocks noGrp="1"/>
          </p:cNvSpPr>
          <p:nvPr>
            <p:ph type="title"/>
          </p:nvPr>
        </p:nvSpPr>
        <p:spPr>
          <a:xfrm>
            <a:off x="609600" y="815570"/>
            <a:ext cx="10972800" cy="1143000"/>
          </a:xfrm>
        </p:spPr>
        <p:txBody>
          <a:bodyPr>
            <a:normAutofit/>
          </a:bodyPr>
          <a:lstStyle/>
          <a:p>
            <a:r>
              <a:rPr lang="en-US" b="1">
                <a:solidFill>
                  <a:schemeClr val="tx1"/>
                </a:solidFill>
              </a:rPr>
              <a:t>Special Acknowledgements</a:t>
            </a:r>
          </a:p>
        </p:txBody>
      </p:sp>
      <p:grpSp>
        <p:nvGrpSpPr>
          <p:cNvPr id="3" name="Group 2">
            <a:extLst>
              <a:ext uri="{FF2B5EF4-FFF2-40B4-BE49-F238E27FC236}">
                <a16:creationId xmlns:a16="http://schemas.microsoft.com/office/drawing/2014/main" id="{CC299E33-BFA3-4BD9-8362-1CEB65E69851}"/>
              </a:ext>
            </a:extLst>
          </p:cNvPr>
          <p:cNvGrpSpPr/>
          <p:nvPr/>
        </p:nvGrpSpPr>
        <p:grpSpPr>
          <a:xfrm>
            <a:off x="6042970" y="2136457"/>
            <a:ext cx="4095950" cy="3506434"/>
            <a:chOff x="6042970" y="2136457"/>
            <a:chExt cx="4095950" cy="3506434"/>
          </a:xfrm>
        </p:grpSpPr>
        <p:sp>
          <p:nvSpPr>
            <p:cNvPr id="6" name="Google Shape;79;p17">
              <a:extLst>
                <a:ext uri="{FF2B5EF4-FFF2-40B4-BE49-F238E27FC236}">
                  <a16:creationId xmlns:a16="http://schemas.microsoft.com/office/drawing/2014/main" id="{BC391745-B7F7-4E30-950D-35CE6A966DC6}"/>
                </a:ext>
              </a:extLst>
            </p:cNvPr>
            <p:cNvSpPr txBox="1">
              <a:spLocks/>
            </p:cNvSpPr>
            <p:nvPr/>
          </p:nvSpPr>
          <p:spPr>
            <a:xfrm>
              <a:off x="6042970" y="4743579"/>
              <a:ext cx="4095950" cy="899312"/>
            </a:xfrm>
            <a:prstGeom prst="rect">
              <a:avLst/>
            </a:prstGeom>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700" b="1">
                  <a:solidFill>
                    <a:schemeClr val="tx1"/>
                  </a:solidFill>
                </a:rPr>
                <a:t>Mark </a:t>
              </a:r>
              <a:r>
                <a:rPr lang="en-US" sz="2700" b="1" err="1">
                  <a:solidFill>
                    <a:schemeClr val="tx1"/>
                  </a:solidFill>
                </a:rPr>
                <a:t>Ogland</a:t>
              </a:r>
              <a:r>
                <a:rPr lang="en-US" sz="2700" b="1">
                  <a:solidFill>
                    <a:schemeClr val="tx1"/>
                  </a:solidFill>
                </a:rPr>
                <a:t>-Hand</a:t>
              </a:r>
            </a:p>
          </p:txBody>
        </p:sp>
        <p:pic>
          <p:nvPicPr>
            <p:cNvPr id="8" name="Picture 8">
              <a:extLst>
                <a:ext uri="{FF2B5EF4-FFF2-40B4-BE49-F238E27FC236}">
                  <a16:creationId xmlns:a16="http://schemas.microsoft.com/office/drawing/2014/main" id="{8E532EE6-B5AA-4697-9A94-24BA8EEF2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8402" y="2136457"/>
              <a:ext cx="2585086" cy="2585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49F3A849-FC61-46BE-84C4-3AAF4E53B6C6}"/>
              </a:ext>
            </a:extLst>
          </p:cNvPr>
          <p:cNvGrpSpPr/>
          <p:nvPr/>
        </p:nvGrpSpPr>
        <p:grpSpPr>
          <a:xfrm>
            <a:off x="919932" y="2136456"/>
            <a:ext cx="4095950" cy="3506435"/>
            <a:chOff x="919932" y="2136456"/>
            <a:chExt cx="4095950" cy="3506435"/>
          </a:xfrm>
        </p:grpSpPr>
        <p:pic>
          <p:nvPicPr>
            <p:cNvPr id="1026" name="Picture 2">
              <a:extLst>
                <a:ext uri="{FF2B5EF4-FFF2-40B4-BE49-F238E27FC236}">
                  <a16:creationId xmlns:a16="http://schemas.microsoft.com/office/drawing/2014/main" id="{4AF98BE6-2CD9-48A1-8733-1AC587C46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2334" y="2136456"/>
              <a:ext cx="2585087" cy="258508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79;p17">
              <a:extLst>
                <a:ext uri="{FF2B5EF4-FFF2-40B4-BE49-F238E27FC236}">
                  <a16:creationId xmlns:a16="http://schemas.microsoft.com/office/drawing/2014/main" id="{651D447C-5FFE-420D-BD1C-12D15DEDD706}"/>
                </a:ext>
              </a:extLst>
            </p:cNvPr>
            <p:cNvSpPr txBox="1">
              <a:spLocks/>
            </p:cNvSpPr>
            <p:nvPr/>
          </p:nvSpPr>
          <p:spPr>
            <a:xfrm>
              <a:off x="919932" y="4721543"/>
              <a:ext cx="4095950" cy="921348"/>
            </a:xfrm>
            <a:prstGeom prst="rect">
              <a:avLst/>
            </a:prstGeom>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700" b="1">
                  <a:solidFill>
                    <a:schemeClr val="tx1"/>
                  </a:solidFill>
                </a:rPr>
                <a:t>John Marek</a:t>
              </a:r>
            </a:p>
          </p:txBody>
        </p:sp>
      </p:grpSp>
    </p:spTree>
    <p:extLst>
      <p:ext uri="{BB962C8B-B14F-4D97-AF65-F5344CB8AC3E}">
        <p14:creationId xmlns:p14="http://schemas.microsoft.com/office/powerpoint/2010/main" val="76768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8;p17">
            <a:extLst>
              <a:ext uri="{FF2B5EF4-FFF2-40B4-BE49-F238E27FC236}">
                <a16:creationId xmlns:a16="http://schemas.microsoft.com/office/drawing/2014/main" id="{84B4DC14-934E-4FE6-8E79-CCA11BDB1EF9}"/>
              </a:ext>
            </a:extLst>
          </p:cNvPr>
          <p:cNvSpPr txBox="1">
            <a:spLocks/>
          </p:cNvSpPr>
          <p:nvPr/>
        </p:nvSpPr>
        <p:spPr>
          <a:xfrm>
            <a:off x="3399200" y="2440800"/>
            <a:ext cx="5393600" cy="19764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 sz="5300" b="1">
                <a:solidFill>
                  <a:srgbClr val="8C2131"/>
                </a:solidFill>
              </a:rPr>
              <a:t>Questions</a:t>
            </a:r>
            <a:endParaRPr lang="en-US" sz="5300" b="1">
              <a:solidFill>
                <a:srgbClr val="8C2131"/>
              </a:solidFill>
            </a:endParaRPr>
          </a:p>
        </p:txBody>
      </p:sp>
      <p:graphicFrame>
        <p:nvGraphicFramePr>
          <p:cNvPr id="5" name="Table 15">
            <a:extLst>
              <a:ext uri="{FF2B5EF4-FFF2-40B4-BE49-F238E27FC236}">
                <a16:creationId xmlns:a16="http://schemas.microsoft.com/office/drawing/2014/main" id="{EE548C44-4D1B-4DA6-843C-8C4D6490C6F0}"/>
              </a:ext>
            </a:extLst>
          </p:cNvPr>
          <p:cNvGraphicFramePr>
            <a:graphicFrameLocks noGrp="1"/>
          </p:cNvGraphicFramePr>
          <p:nvPr>
            <p:extLst>
              <p:ext uri="{D42A27DB-BD31-4B8C-83A1-F6EECF244321}">
                <p14:modId xmlns:p14="http://schemas.microsoft.com/office/powerpoint/2010/main" val="3635433125"/>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chemeClr val="bg1"/>
                          </a:solidFill>
                        </a:rPr>
                        <a:t>OVERVIEW</a:t>
                      </a:r>
                      <a:endParaRPr lang="en-US" sz="1800" b="1">
                        <a:solidFill>
                          <a:schemeClr val="bg1"/>
                        </a:solidFill>
                        <a:latin typeface="Arial" panose="020B0604020202020204" pitchFamily="34" charset="0"/>
                        <a:cs typeface="Arial" panose="020B0604020202020204" pitchFamily="34" charset="0"/>
                      </a:endParaRPr>
                    </a:p>
                  </a:txBody>
                  <a:tcPr anchor="ctr">
                    <a:solidFill>
                      <a:srgbClr val="8C2131"/>
                    </a:solidFill>
                  </a:tcPr>
                </a:tc>
                <a:tc>
                  <a:txBody>
                    <a:bodyPr/>
                    <a:lstStyle/>
                    <a:p>
                      <a:pPr algn="ctr"/>
                      <a:r>
                        <a:rPr lang="en-US" b="1">
                          <a:solidFill>
                            <a:schemeClr val="bg1"/>
                          </a:solidFill>
                        </a:rPr>
                        <a:t>EMBODIED</a:t>
                      </a:r>
                    </a:p>
                  </a:txBody>
                  <a:tcPr anchor="ctr">
                    <a:solidFill>
                      <a:srgbClr val="8C2131"/>
                    </a:solidFill>
                  </a:tcPr>
                </a:tc>
                <a:tc>
                  <a:txBody>
                    <a:bodyPr/>
                    <a:lstStyle/>
                    <a:p>
                      <a:pPr algn="ctr"/>
                      <a:r>
                        <a:rPr lang="en-US" b="1"/>
                        <a:t>ONSITE</a:t>
                      </a:r>
                    </a:p>
                  </a:txBody>
                  <a:tcPr anchor="ctr">
                    <a:solidFill>
                      <a:srgbClr val="8C2131"/>
                    </a:solidFill>
                  </a:tcPr>
                </a:tc>
                <a:tc>
                  <a:txBody>
                    <a:bodyPr/>
                    <a:lstStyle/>
                    <a:p>
                      <a:pPr algn="ctr"/>
                      <a:r>
                        <a:rPr lang="en-US" b="1">
                          <a:solidFill>
                            <a:schemeClr val="bg1"/>
                          </a:solidFill>
                        </a:rPr>
                        <a:t>UTILITIES</a:t>
                      </a:r>
                    </a:p>
                  </a:txBody>
                  <a:tcPr anchor="ctr">
                    <a:solidFill>
                      <a:srgbClr val="8C2131"/>
                    </a:solidFill>
                  </a:tcPr>
                </a:tc>
                <a:tc>
                  <a:txBody>
                    <a:bodyPr/>
                    <a:lstStyle/>
                    <a:p>
                      <a:pPr algn="ctr"/>
                      <a:r>
                        <a:rPr lang="en-US" b="1">
                          <a:solidFill>
                            <a:schemeClr val="bg1"/>
                          </a:solidFill>
                        </a:rPr>
                        <a:t>DESIGN</a:t>
                      </a:r>
                    </a:p>
                  </a:txBody>
                  <a:tcPr anchor="ctr">
                    <a:solidFill>
                      <a:srgbClr val="8C2131"/>
                    </a:solidFill>
                  </a:tcPr>
                </a:tc>
                <a:tc>
                  <a:txBody>
                    <a:bodyPr/>
                    <a:lstStyle/>
                    <a:p>
                      <a:pPr algn="ctr"/>
                      <a:r>
                        <a:rPr lang="en-US" b="1">
                          <a:solidFill>
                            <a:schemeClr val="tx1"/>
                          </a:solidFill>
                        </a:rPr>
                        <a:t>QUESTIONS</a:t>
                      </a:r>
                    </a:p>
                  </a:txBody>
                  <a:tcPr anchor="ctr">
                    <a:solidFill>
                      <a:schemeClr val="bg1"/>
                    </a:solidFill>
                  </a:tcPr>
                </a:tc>
                <a:extLst>
                  <a:ext uri="{0D108BD9-81ED-4DB2-BD59-A6C34878D82A}">
                    <a16:rowId xmlns:a16="http://schemas.microsoft.com/office/drawing/2014/main" val="635186885"/>
                  </a:ext>
                </a:extLst>
              </a:tr>
            </a:tbl>
          </a:graphicData>
        </a:graphic>
      </p:graphicFrame>
    </p:spTree>
    <p:extLst>
      <p:ext uri="{BB962C8B-B14F-4D97-AF65-F5344CB8AC3E}">
        <p14:creationId xmlns:p14="http://schemas.microsoft.com/office/powerpoint/2010/main" val="2809095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E1E40-0CF8-47E4-9E8A-FFAA356B889E}"/>
              </a:ext>
            </a:extLst>
          </p:cNvPr>
          <p:cNvSpPr>
            <a:spLocks noGrp="1"/>
          </p:cNvSpPr>
          <p:nvPr>
            <p:ph type="title"/>
          </p:nvPr>
        </p:nvSpPr>
        <p:spPr/>
        <p:txBody>
          <a:bodyPr/>
          <a:lstStyle/>
          <a:p>
            <a:r>
              <a:rPr lang="en-US"/>
              <a:t>Project Introduction – 08.31.2021</a:t>
            </a:r>
          </a:p>
        </p:txBody>
      </p:sp>
      <p:sp>
        <p:nvSpPr>
          <p:cNvPr id="3" name="Content Placeholder 2">
            <a:extLst>
              <a:ext uri="{FF2B5EF4-FFF2-40B4-BE49-F238E27FC236}">
                <a16:creationId xmlns:a16="http://schemas.microsoft.com/office/drawing/2014/main" id="{1CA1D5C1-BFD6-40C3-A3F3-B46C6993A212}"/>
              </a:ext>
            </a:extLst>
          </p:cNvPr>
          <p:cNvSpPr>
            <a:spLocks noGrp="1"/>
          </p:cNvSpPr>
          <p:nvPr>
            <p:ph idx="1"/>
          </p:nvPr>
        </p:nvSpPr>
        <p:spPr/>
        <p:txBody>
          <a:bodyPr/>
          <a:lstStyle/>
          <a:p>
            <a:r>
              <a:rPr lang="en-US">
                <a:solidFill>
                  <a:schemeClr val="tx1"/>
                </a:solidFill>
                <a:latin typeface="Arial" panose="020B0604020202020204" pitchFamily="34" charset="0"/>
                <a:ea typeface="ＭＳ Ｐゴシック"/>
                <a:cs typeface="Arial" panose="020B0604020202020204" pitchFamily="34" charset="0"/>
              </a:rPr>
              <a:t>What is the expected carbon emission savings of the carbon footprint house?</a:t>
            </a:r>
          </a:p>
          <a:p>
            <a:endParaRPr lang="en-US">
              <a:solidFill>
                <a:schemeClr val="tx1"/>
              </a:solidFill>
              <a:latin typeface="Arial" panose="020B0604020202020204" pitchFamily="34" charset="0"/>
              <a:ea typeface="ＭＳ Ｐゴシック"/>
              <a:cs typeface="Arial" panose="020B0604020202020204" pitchFamily="34" charset="0"/>
            </a:endParaRPr>
          </a:p>
          <a:p>
            <a:r>
              <a:rPr lang="en-US">
                <a:solidFill>
                  <a:schemeClr val="tx1"/>
                </a:solidFill>
                <a:latin typeface="Arial" panose="020B0604020202020204" pitchFamily="34" charset="0"/>
                <a:ea typeface="ＭＳ Ｐゴシック"/>
                <a:cs typeface="Arial" panose="020B0604020202020204" pitchFamily="34" charset="0"/>
              </a:rPr>
              <a:t>If the carbon footprint build house is not carbon-neutral, how can carbon emissions be reduced by a further 20%?</a:t>
            </a:r>
          </a:p>
        </p:txBody>
      </p:sp>
      <p:graphicFrame>
        <p:nvGraphicFramePr>
          <p:cNvPr id="5" name="Table 15">
            <a:extLst>
              <a:ext uri="{FF2B5EF4-FFF2-40B4-BE49-F238E27FC236}">
                <a16:creationId xmlns:a16="http://schemas.microsoft.com/office/drawing/2014/main" id="{DF97E274-F4DE-42D5-857B-975314F9AED5}"/>
              </a:ext>
            </a:extLst>
          </p:cNvPr>
          <p:cNvGraphicFramePr>
            <a:graphicFrameLocks noGrp="1"/>
          </p:cNvGraphicFramePr>
          <p:nvPr>
            <p:extLst>
              <p:ext uri="{D42A27DB-BD31-4B8C-83A1-F6EECF244321}">
                <p14:modId xmlns:p14="http://schemas.microsoft.com/office/powerpoint/2010/main" val="742473909"/>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rgbClr val="9F0000"/>
                          </a:solidFill>
                        </a:rPr>
                        <a:t>OVERVIEW</a:t>
                      </a:r>
                      <a:endParaRPr lang="en-US" sz="1800" b="1">
                        <a:solidFill>
                          <a:srgbClr val="9F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b="1">
                          <a:solidFill>
                            <a:schemeClr val="bg1"/>
                          </a:solidFill>
                        </a:rPr>
                        <a:t>EMBODIED</a:t>
                      </a:r>
                    </a:p>
                  </a:txBody>
                  <a:tcPr anchor="ctr">
                    <a:solidFill>
                      <a:srgbClr val="9F0000"/>
                    </a:solidFill>
                  </a:tcPr>
                </a:tc>
                <a:tc>
                  <a:txBody>
                    <a:bodyPr/>
                    <a:lstStyle/>
                    <a:p>
                      <a:pPr algn="ctr"/>
                      <a:r>
                        <a:rPr lang="en-US" b="1">
                          <a:solidFill>
                            <a:schemeClr val="bg1"/>
                          </a:solidFill>
                        </a:rPr>
                        <a:t>ONSITE</a:t>
                      </a:r>
                    </a:p>
                  </a:txBody>
                  <a:tcPr anchor="ctr">
                    <a:solidFill>
                      <a:srgbClr val="9F0000"/>
                    </a:solidFill>
                  </a:tcPr>
                </a:tc>
                <a:tc>
                  <a:txBody>
                    <a:bodyPr/>
                    <a:lstStyle/>
                    <a:p>
                      <a:pPr algn="ctr"/>
                      <a:r>
                        <a:rPr lang="en-US" b="1">
                          <a:solidFill>
                            <a:schemeClr val="bg1"/>
                          </a:solidFill>
                        </a:rPr>
                        <a:t>UTILITIES</a:t>
                      </a:r>
                    </a:p>
                  </a:txBody>
                  <a:tcPr anchor="ctr">
                    <a:solidFill>
                      <a:srgbClr val="9F0000"/>
                    </a:solidFill>
                  </a:tcPr>
                </a:tc>
                <a:tc>
                  <a:txBody>
                    <a:bodyPr/>
                    <a:lstStyle/>
                    <a:p>
                      <a:pPr algn="ctr"/>
                      <a:r>
                        <a:rPr lang="en-US" b="1">
                          <a:solidFill>
                            <a:schemeClr val="bg1"/>
                          </a:solidFill>
                        </a:rPr>
                        <a:t>DESIGN</a:t>
                      </a:r>
                    </a:p>
                  </a:txBody>
                  <a:tcPr anchor="ctr">
                    <a:solidFill>
                      <a:srgbClr val="9F0000"/>
                    </a:solidFill>
                  </a:tcPr>
                </a:tc>
                <a:tc>
                  <a:txBody>
                    <a:bodyPr/>
                    <a:lstStyle/>
                    <a:p>
                      <a:pPr algn="ctr"/>
                      <a:r>
                        <a:rPr lang="en-US" b="1">
                          <a:solidFill>
                            <a:schemeClr val="bg1"/>
                          </a:solidFill>
                        </a:rPr>
                        <a:t>QUESTIONS</a:t>
                      </a:r>
                    </a:p>
                  </a:txBody>
                  <a:tcPr anchor="ctr">
                    <a:solidFill>
                      <a:srgbClr val="9F0000"/>
                    </a:solidFill>
                  </a:tcPr>
                </a:tc>
                <a:extLst>
                  <a:ext uri="{0D108BD9-81ED-4DB2-BD59-A6C34878D82A}">
                    <a16:rowId xmlns:a16="http://schemas.microsoft.com/office/drawing/2014/main" val="635186885"/>
                  </a:ext>
                </a:extLst>
              </a:tr>
            </a:tbl>
          </a:graphicData>
        </a:graphic>
      </p:graphicFrame>
    </p:spTree>
    <p:extLst>
      <p:ext uri="{BB962C8B-B14F-4D97-AF65-F5344CB8AC3E}">
        <p14:creationId xmlns:p14="http://schemas.microsoft.com/office/powerpoint/2010/main" val="538610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E1E40-0CF8-47E4-9E8A-FFAA356B889E}"/>
              </a:ext>
            </a:extLst>
          </p:cNvPr>
          <p:cNvSpPr>
            <a:spLocks noGrp="1"/>
          </p:cNvSpPr>
          <p:nvPr>
            <p:ph type="title"/>
          </p:nvPr>
        </p:nvSpPr>
        <p:spPr/>
        <p:txBody>
          <a:bodyPr/>
          <a:lstStyle/>
          <a:p>
            <a:r>
              <a:rPr lang="en-US"/>
              <a:t>Connections to Thermal Systems Design</a:t>
            </a:r>
          </a:p>
        </p:txBody>
      </p:sp>
      <p:graphicFrame>
        <p:nvGraphicFramePr>
          <p:cNvPr id="5" name="Table 15">
            <a:extLst>
              <a:ext uri="{FF2B5EF4-FFF2-40B4-BE49-F238E27FC236}">
                <a16:creationId xmlns:a16="http://schemas.microsoft.com/office/drawing/2014/main" id="{158230AA-408A-4092-A5B7-102AEB5230A4}"/>
              </a:ext>
            </a:extLst>
          </p:cNvPr>
          <p:cNvGraphicFramePr>
            <a:graphicFrameLocks noGrp="1"/>
          </p:cNvGraphicFramePr>
          <p:nvPr>
            <p:extLst>
              <p:ext uri="{D42A27DB-BD31-4B8C-83A1-F6EECF244321}">
                <p14:modId xmlns:p14="http://schemas.microsoft.com/office/powerpoint/2010/main" val="3433540587"/>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rgbClr val="9F0000"/>
                          </a:solidFill>
                        </a:rPr>
                        <a:t>OVERVIEW</a:t>
                      </a:r>
                      <a:endParaRPr lang="en-US" sz="1800" b="1">
                        <a:solidFill>
                          <a:srgbClr val="9F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b="1">
                          <a:solidFill>
                            <a:schemeClr val="bg1"/>
                          </a:solidFill>
                        </a:rPr>
                        <a:t>EMBODIED</a:t>
                      </a:r>
                    </a:p>
                  </a:txBody>
                  <a:tcPr anchor="ctr">
                    <a:solidFill>
                      <a:srgbClr val="9F0000"/>
                    </a:solidFill>
                  </a:tcPr>
                </a:tc>
                <a:tc>
                  <a:txBody>
                    <a:bodyPr/>
                    <a:lstStyle/>
                    <a:p>
                      <a:pPr algn="ctr"/>
                      <a:r>
                        <a:rPr lang="en-US" b="1">
                          <a:solidFill>
                            <a:schemeClr val="bg1"/>
                          </a:solidFill>
                        </a:rPr>
                        <a:t>ONSITE</a:t>
                      </a:r>
                    </a:p>
                  </a:txBody>
                  <a:tcPr anchor="ctr">
                    <a:solidFill>
                      <a:srgbClr val="9F0000"/>
                    </a:solidFill>
                  </a:tcPr>
                </a:tc>
                <a:tc>
                  <a:txBody>
                    <a:bodyPr/>
                    <a:lstStyle/>
                    <a:p>
                      <a:pPr algn="ctr"/>
                      <a:r>
                        <a:rPr lang="en-US" b="1">
                          <a:solidFill>
                            <a:schemeClr val="bg1"/>
                          </a:solidFill>
                        </a:rPr>
                        <a:t>UTILITIES</a:t>
                      </a:r>
                    </a:p>
                  </a:txBody>
                  <a:tcPr anchor="ctr">
                    <a:solidFill>
                      <a:srgbClr val="9F0000"/>
                    </a:solidFill>
                  </a:tcPr>
                </a:tc>
                <a:tc>
                  <a:txBody>
                    <a:bodyPr/>
                    <a:lstStyle/>
                    <a:p>
                      <a:pPr algn="ctr"/>
                      <a:r>
                        <a:rPr lang="en-US" b="1">
                          <a:solidFill>
                            <a:schemeClr val="bg1"/>
                          </a:solidFill>
                        </a:rPr>
                        <a:t>DESIGN</a:t>
                      </a:r>
                    </a:p>
                  </a:txBody>
                  <a:tcPr anchor="ctr">
                    <a:solidFill>
                      <a:srgbClr val="9F0000"/>
                    </a:solidFill>
                  </a:tcPr>
                </a:tc>
                <a:tc>
                  <a:txBody>
                    <a:bodyPr/>
                    <a:lstStyle/>
                    <a:p>
                      <a:pPr algn="ctr"/>
                      <a:r>
                        <a:rPr lang="en-US" b="1">
                          <a:solidFill>
                            <a:schemeClr val="bg1"/>
                          </a:solidFill>
                        </a:rPr>
                        <a:t>QUESTIONS</a:t>
                      </a:r>
                    </a:p>
                  </a:txBody>
                  <a:tcPr anchor="ctr">
                    <a:solidFill>
                      <a:srgbClr val="9F0000"/>
                    </a:solidFill>
                  </a:tcPr>
                </a:tc>
                <a:extLst>
                  <a:ext uri="{0D108BD9-81ED-4DB2-BD59-A6C34878D82A}">
                    <a16:rowId xmlns:a16="http://schemas.microsoft.com/office/drawing/2014/main" val="635186885"/>
                  </a:ext>
                </a:extLst>
              </a:tr>
            </a:tbl>
          </a:graphicData>
        </a:graphic>
      </p:graphicFrame>
      <p:sp>
        <p:nvSpPr>
          <p:cNvPr id="9" name="Arrow: Right 8">
            <a:extLst>
              <a:ext uri="{FF2B5EF4-FFF2-40B4-BE49-F238E27FC236}">
                <a16:creationId xmlns:a16="http://schemas.microsoft.com/office/drawing/2014/main" id="{BC68EEAC-BC02-49EF-803B-6E40AC7D2993}"/>
              </a:ext>
            </a:extLst>
          </p:cNvPr>
          <p:cNvSpPr/>
          <p:nvPr/>
        </p:nvSpPr>
        <p:spPr>
          <a:xfrm>
            <a:off x="5396698" y="2355649"/>
            <a:ext cx="1373204" cy="914400"/>
          </a:xfrm>
          <a:prstGeom prst="rightArrow">
            <a:avLst/>
          </a:prstGeom>
          <a:solidFill>
            <a:srgbClr val="9F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1" name="Graphic 10" descr="Question Mark with solid fill">
            <a:extLst>
              <a:ext uri="{FF2B5EF4-FFF2-40B4-BE49-F238E27FC236}">
                <a16:creationId xmlns:a16="http://schemas.microsoft.com/office/drawing/2014/main" id="{5DCCAA7E-9402-4212-A466-89263CB9CC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8418" y="1441249"/>
            <a:ext cx="914400" cy="914400"/>
          </a:xfrm>
          <a:prstGeom prst="rect">
            <a:avLst/>
          </a:prstGeom>
        </p:spPr>
      </p:pic>
      <p:pic>
        <p:nvPicPr>
          <p:cNvPr id="13" name="Picture 2">
            <a:extLst>
              <a:ext uri="{FF2B5EF4-FFF2-40B4-BE49-F238E27FC236}">
                <a16:creationId xmlns:a16="http://schemas.microsoft.com/office/drawing/2014/main" id="{C8F85887-2EB2-439A-8997-CA7C7121BF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339" t="15448" r="8359" b="9200"/>
          <a:stretch/>
        </p:blipFill>
        <p:spPr bwMode="auto">
          <a:xfrm>
            <a:off x="6883018" y="1391069"/>
            <a:ext cx="4572000" cy="3100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descr="Diagram&#10;&#10;Description automatically generated">
            <a:extLst>
              <a:ext uri="{FF2B5EF4-FFF2-40B4-BE49-F238E27FC236}">
                <a16:creationId xmlns:a16="http://schemas.microsoft.com/office/drawing/2014/main" id="{84428DBD-1BC7-44DD-8B3C-BA3FD24247B8}"/>
              </a:ext>
            </a:extLst>
          </p:cNvPr>
          <p:cNvPicPr>
            <a:picLocks noChangeAspect="1"/>
          </p:cNvPicPr>
          <p:nvPr/>
        </p:nvPicPr>
        <p:blipFill>
          <a:blip r:embed="rId7"/>
          <a:stretch>
            <a:fillRect/>
          </a:stretch>
        </p:blipFill>
        <p:spPr>
          <a:xfrm>
            <a:off x="794249" y="1391069"/>
            <a:ext cx="4413970" cy="3160851"/>
          </a:xfrm>
          <a:prstGeom prst="rect">
            <a:avLst/>
          </a:prstGeom>
          <a:ln>
            <a:noFill/>
          </a:ln>
          <a:effectLst>
            <a:outerShdw blurRad="292100" dist="139700" dir="2700000" algn="tl" rotWithShape="0">
              <a:srgbClr val="333333">
                <a:alpha val="65000"/>
              </a:srgbClr>
            </a:outerShdw>
          </a:effectLst>
        </p:spPr>
      </p:pic>
      <p:sp>
        <p:nvSpPr>
          <p:cNvPr id="15" name="Title 1">
            <a:extLst>
              <a:ext uri="{FF2B5EF4-FFF2-40B4-BE49-F238E27FC236}">
                <a16:creationId xmlns:a16="http://schemas.microsoft.com/office/drawing/2014/main" id="{05BE9DE1-3D81-4567-B103-5BCD6614607C}"/>
              </a:ext>
            </a:extLst>
          </p:cNvPr>
          <p:cNvSpPr txBox="1">
            <a:spLocks/>
          </p:cNvSpPr>
          <p:nvPr/>
        </p:nvSpPr>
        <p:spPr>
          <a:xfrm>
            <a:off x="794249" y="4654088"/>
            <a:ext cx="7232151" cy="1845330"/>
          </a:xfrm>
          <a:prstGeom prst="rect">
            <a:avLst/>
          </a:prstGeom>
        </p:spPr>
        <p:txBody>
          <a:bodyPr vert="horz" lIns="91440" tIns="45720" rIns="91440" bIns="45720" numCol="2" rtlCol="0" anchor="ctr">
            <a:no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marL="342900" indent="-342900">
              <a:buFont typeface="Arial" panose="020B0604020202020204" pitchFamily="34" charset="0"/>
              <a:buChar char="•"/>
            </a:pPr>
            <a:r>
              <a:rPr lang="en-US" sz="2400">
                <a:solidFill>
                  <a:schemeClr val="tx1"/>
                </a:solidFill>
              </a:rPr>
              <a:t>Heat Transfer</a:t>
            </a:r>
          </a:p>
          <a:p>
            <a:pPr marL="342900" indent="-342900">
              <a:buFont typeface="Arial" panose="020B0604020202020204" pitchFamily="34" charset="0"/>
              <a:buChar char="•"/>
            </a:pPr>
            <a:r>
              <a:rPr lang="en-US" sz="2400">
                <a:solidFill>
                  <a:schemeClr val="tx1"/>
                </a:solidFill>
              </a:rPr>
              <a:t>Energy Usage</a:t>
            </a:r>
          </a:p>
          <a:p>
            <a:pPr marL="342900" indent="-342900">
              <a:buFont typeface="Arial" panose="020B0604020202020204" pitchFamily="34" charset="0"/>
              <a:buChar char="•"/>
            </a:pPr>
            <a:r>
              <a:rPr lang="en-US" sz="2400">
                <a:solidFill>
                  <a:schemeClr val="tx1"/>
                </a:solidFill>
              </a:rPr>
              <a:t>Material Properties</a:t>
            </a:r>
          </a:p>
          <a:p>
            <a:pPr marL="342900" indent="-342900">
              <a:buFont typeface="Arial" panose="020B0604020202020204" pitchFamily="34" charset="0"/>
              <a:buChar char="•"/>
            </a:pPr>
            <a:endParaRPr lang="en-US" sz="2400">
              <a:solidFill>
                <a:schemeClr val="tx1"/>
              </a:solidFill>
            </a:endParaRPr>
          </a:p>
          <a:p>
            <a:pPr marL="342900" indent="-342900">
              <a:buFont typeface="Arial" panose="020B0604020202020204" pitchFamily="34" charset="0"/>
              <a:buChar char="•"/>
            </a:pPr>
            <a:r>
              <a:rPr lang="en-US" sz="2400">
                <a:solidFill>
                  <a:schemeClr val="tx1"/>
                </a:solidFill>
              </a:rPr>
              <a:t>Specification Research</a:t>
            </a:r>
          </a:p>
          <a:p>
            <a:pPr marL="342900" indent="-342900">
              <a:buFont typeface="Arial" panose="020B0604020202020204" pitchFamily="34" charset="0"/>
              <a:buChar char="•"/>
            </a:pPr>
            <a:r>
              <a:rPr lang="en-US" sz="2400">
                <a:solidFill>
                  <a:schemeClr val="tx1"/>
                </a:solidFill>
              </a:rPr>
              <a:t>Unit Continuity</a:t>
            </a:r>
          </a:p>
          <a:p>
            <a:endParaRPr lang="en-US" sz="2400">
              <a:solidFill>
                <a:schemeClr val="tx1"/>
              </a:solidFill>
            </a:endParaRPr>
          </a:p>
        </p:txBody>
      </p:sp>
    </p:spTree>
    <p:extLst>
      <p:ext uri="{BB962C8B-B14F-4D97-AF65-F5344CB8AC3E}">
        <p14:creationId xmlns:p14="http://schemas.microsoft.com/office/powerpoint/2010/main" val="175135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E1E40-0CF8-47E4-9E8A-FFAA356B889E}"/>
              </a:ext>
            </a:extLst>
          </p:cNvPr>
          <p:cNvSpPr>
            <a:spLocks noGrp="1"/>
          </p:cNvSpPr>
          <p:nvPr>
            <p:ph type="title"/>
          </p:nvPr>
        </p:nvSpPr>
        <p:spPr/>
        <p:txBody>
          <a:bodyPr/>
          <a:lstStyle/>
          <a:p>
            <a:r>
              <a:rPr lang="en-US"/>
              <a:t>Sections</a:t>
            </a:r>
          </a:p>
        </p:txBody>
      </p:sp>
      <p:pic>
        <p:nvPicPr>
          <p:cNvPr id="12" name="Picture 11" descr="A group of people posing for a photo&#10;&#10;Description automatically generated">
            <a:extLst>
              <a:ext uri="{FF2B5EF4-FFF2-40B4-BE49-F238E27FC236}">
                <a16:creationId xmlns:a16="http://schemas.microsoft.com/office/drawing/2014/main" id="{CE5169FE-DC6E-40F1-BD61-4B749A8706C6}"/>
              </a:ext>
            </a:extLst>
          </p:cNvPr>
          <p:cNvPicPr>
            <a:picLocks noChangeAspect="1"/>
          </p:cNvPicPr>
          <p:nvPr/>
        </p:nvPicPr>
        <p:blipFill rotWithShape="1">
          <a:blip r:embed="rId3"/>
          <a:srcRect l="11111"/>
          <a:stretch/>
        </p:blipFill>
        <p:spPr>
          <a:xfrm>
            <a:off x="6590077" y="1260539"/>
            <a:ext cx="4389120" cy="329184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F1FFF27-0AC1-46D2-9142-38986DCDE12D}"/>
              </a:ext>
            </a:extLst>
          </p:cNvPr>
          <p:cNvPicPr>
            <a:picLocks noChangeAspect="1"/>
          </p:cNvPicPr>
          <p:nvPr/>
        </p:nvPicPr>
        <p:blipFill rotWithShape="1">
          <a:blip r:embed="rId4"/>
          <a:srcRect l="4477" r="7638"/>
          <a:stretch/>
        </p:blipFill>
        <p:spPr>
          <a:xfrm>
            <a:off x="822939" y="1260539"/>
            <a:ext cx="4778985" cy="3291840"/>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F3A02CB7-21E0-4117-9138-C599462E641F}"/>
              </a:ext>
            </a:extLst>
          </p:cNvPr>
          <p:cNvSpPr txBox="1">
            <a:spLocks/>
          </p:cNvSpPr>
          <p:nvPr/>
        </p:nvSpPr>
        <p:spPr>
          <a:xfrm>
            <a:off x="1933759" y="4192949"/>
            <a:ext cx="2557343"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3200" b="1"/>
              <a:t>Section A</a:t>
            </a:r>
          </a:p>
        </p:txBody>
      </p:sp>
      <p:sp>
        <p:nvSpPr>
          <p:cNvPr id="7" name="Title 1">
            <a:extLst>
              <a:ext uri="{FF2B5EF4-FFF2-40B4-BE49-F238E27FC236}">
                <a16:creationId xmlns:a16="http://schemas.microsoft.com/office/drawing/2014/main" id="{37788EBE-B113-48ED-B5F2-738D544ABD81}"/>
              </a:ext>
            </a:extLst>
          </p:cNvPr>
          <p:cNvSpPr txBox="1">
            <a:spLocks/>
          </p:cNvSpPr>
          <p:nvPr/>
        </p:nvSpPr>
        <p:spPr>
          <a:xfrm>
            <a:off x="7505966" y="4223192"/>
            <a:ext cx="2557343"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3200" b="1"/>
              <a:t>Section B</a:t>
            </a:r>
          </a:p>
        </p:txBody>
      </p:sp>
      <p:sp>
        <p:nvSpPr>
          <p:cNvPr id="8" name="Title 1">
            <a:extLst>
              <a:ext uri="{FF2B5EF4-FFF2-40B4-BE49-F238E27FC236}">
                <a16:creationId xmlns:a16="http://schemas.microsoft.com/office/drawing/2014/main" id="{FF470501-5981-4269-B8A8-FBDEE18E4AE4}"/>
              </a:ext>
            </a:extLst>
          </p:cNvPr>
          <p:cNvSpPr txBox="1">
            <a:spLocks/>
          </p:cNvSpPr>
          <p:nvPr/>
        </p:nvSpPr>
        <p:spPr>
          <a:xfrm>
            <a:off x="822939" y="4786071"/>
            <a:ext cx="4811077"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r>
              <a:rPr lang="en-US" sz="2400" b="1">
                <a:solidFill>
                  <a:schemeClr val="tx1"/>
                </a:solidFill>
              </a:rPr>
              <a:t>Case Study: </a:t>
            </a:r>
            <a:r>
              <a:rPr lang="en-US" sz="2400">
                <a:solidFill>
                  <a:schemeClr val="tx1"/>
                </a:solidFill>
              </a:rPr>
              <a:t>536 </a:t>
            </a:r>
            <a:r>
              <a:rPr lang="en-US" sz="2400" err="1">
                <a:solidFill>
                  <a:schemeClr val="tx1"/>
                </a:solidFill>
              </a:rPr>
              <a:t>Stolpe</a:t>
            </a:r>
            <a:r>
              <a:rPr lang="en-US" sz="2400">
                <a:solidFill>
                  <a:schemeClr val="tx1"/>
                </a:solidFill>
              </a:rPr>
              <a:t> St SW</a:t>
            </a:r>
          </a:p>
          <a:p>
            <a:endParaRPr lang="en-US" sz="2400">
              <a:solidFill>
                <a:schemeClr val="tx1"/>
              </a:solidFill>
            </a:endParaRPr>
          </a:p>
        </p:txBody>
      </p:sp>
      <p:sp>
        <p:nvSpPr>
          <p:cNvPr id="9" name="Title 1">
            <a:extLst>
              <a:ext uri="{FF2B5EF4-FFF2-40B4-BE49-F238E27FC236}">
                <a16:creationId xmlns:a16="http://schemas.microsoft.com/office/drawing/2014/main" id="{F71AED76-A909-44B8-968C-A18766B92137}"/>
              </a:ext>
            </a:extLst>
          </p:cNvPr>
          <p:cNvSpPr txBox="1">
            <a:spLocks/>
          </p:cNvSpPr>
          <p:nvPr/>
        </p:nvSpPr>
        <p:spPr>
          <a:xfrm>
            <a:off x="6305239" y="4792269"/>
            <a:ext cx="4811077" cy="1087361"/>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r>
              <a:rPr lang="en-US" sz="2400" b="1">
                <a:solidFill>
                  <a:schemeClr val="tx1"/>
                </a:solidFill>
              </a:rPr>
              <a:t>Case Study: </a:t>
            </a:r>
            <a:r>
              <a:rPr lang="en-US" sz="2400">
                <a:solidFill>
                  <a:schemeClr val="tx1"/>
                </a:solidFill>
              </a:rPr>
              <a:t>930 Woolsey Dr SW</a:t>
            </a:r>
          </a:p>
          <a:p>
            <a:endParaRPr lang="en-US" sz="2400">
              <a:solidFill>
                <a:schemeClr val="tx1"/>
              </a:solidFill>
            </a:endParaRPr>
          </a:p>
        </p:txBody>
      </p:sp>
      <p:sp>
        <p:nvSpPr>
          <p:cNvPr id="10" name="Title 1">
            <a:extLst>
              <a:ext uri="{FF2B5EF4-FFF2-40B4-BE49-F238E27FC236}">
                <a16:creationId xmlns:a16="http://schemas.microsoft.com/office/drawing/2014/main" id="{C40518D9-255F-45CD-9E32-F5D5134E6E1A}"/>
              </a:ext>
            </a:extLst>
          </p:cNvPr>
          <p:cNvSpPr txBox="1">
            <a:spLocks/>
          </p:cNvSpPr>
          <p:nvPr/>
        </p:nvSpPr>
        <p:spPr>
          <a:xfrm>
            <a:off x="684619" y="5597461"/>
            <a:ext cx="6141798"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3200" b="1"/>
              <a:t>Both Sections</a:t>
            </a:r>
            <a:r>
              <a:rPr lang="en-US" sz="3200"/>
              <a:t>:</a:t>
            </a:r>
          </a:p>
          <a:p>
            <a:pPr algn="ctr"/>
            <a:r>
              <a:rPr lang="en-US" sz="2400" b="1">
                <a:solidFill>
                  <a:schemeClr val="tx1"/>
                </a:solidFill>
              </a:rPr>
              <a:t>Low-Carbon Build: </a:t>
            </a:r>
            <a:r>
              <a:rPr lang="en-US" sz="2400">
                <a:solidFill>
                  <a:schemeClr val="tx1"/>
                </a:solidFill>
              </a:rPr>
              <a:t>726 London St SW</a:t>
            </a:r>
          </a:p>
          <a:p>
            <a:pPr algn="ctr"/>
            <a:endParaRPr lang="en-US" sz="2800">
              <a:solidFill>
                <a:schemeClr val="tx1"/>
              </a:solidFill>
            </a:endParaRPr>
          </a:p>
        </p:txBody>
      </p:sp>
      <p:graphicFrame>
        <p:nvGraphicFramePr>
          <p:cNvPr id="14" name="Table 15">
            <a:extLst>
              <a:ext uri="{FF2B5EF4-FFF2-40B4-BE49-F238E27FC236}">
                <a16:creationId xmlns:a16="http://schemas.microsoft.com/office/drawing/2014/main" id="{1D0BB1A9-47C8-482D-85EC-C568494FA55A}"/>
              </a:ext>
            </a:extLst>
          </p:cNvPr>
          <p:cNvGraphicFramePr>
            <a:graphicFrameLocks noGrp="1"/>
          </p:cNvGraphicFramePr>
          <p:nvPr>
            <p:extLst>
              <p:ext uri="{D42A27DB-BD31-4B8C-83A1-F6EECF244321}">
                <p14:modId xmlns:p14="http://schemas.microsoft.com/office/powerpoint/2010/main" val="3806092735"/>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rgbClr val="9F0000"/>
                          </a:solidFill>
                        </a:rPr>
                        <a:t>OVERVIEW</a:t>
                      </a:r>
                      <a:endParaRPr lang="en-US" sz="1800" b="1">
                        <a:solidFill>
                          <a:srgbClr val="9F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b="1">
                          <a:solidFill>
                            <a:schemeClr val="bg1"/>
                          </a:solidFill>
                        </a:rPr>
                        <a:t>EMBODIED</a:t>
                      </a:r>
                    </a:p>
                  </a:txBody>
                  <a:tcPr anchor="ctr">
                    <a:solidFill>
                      <a:srgbClr val="9F0000"/>
                    </a:solidFill>
                  </a:tcPr>
                </a:tc>
                <a:tc>
                  <a:txBody>
                    <a:bodyPr/>
                    <a:lstStyle/>
                    <a:p>
                      <a:pPr algn="ctr"/>
                      <a:r>
                        <a:rPr lang="en-US" b="1">
                          <a:solidFill>
                            <a:schemeClr val="bg1"/>
                          </a:solidFill>
                        </a:rPr>
                        <a:t>ONSITE</a:t>
                      </a:r>
                    </a:p>
                  </a:txBody>
                  <a:tcPr anchor="ctr">
                    <a:solidFill>
                      <a:srgbClr val="9F0000"/>
                    </a:solidFill>
                  </a:tcPr>
                </a:tc>
                <a:tc>
                  <a:txBody>
                    <a:bodyPr/>
                    <a:lstStyle/>
                    <a:p>
                      <a:pPr algn="ctr"/>
                      <a:r>
                        <a:rPr lang="en-US" b="1">
                          <a:solidFill>
                            <a:schemeClr val="bg1"/>
                          </a:solidFill>
                        </a:rPr>
                        <a:t>UTILITIES</a:t>
                      </a:r>
                    </a:p>
                  </a:txBody>
                  <a:tcPr anchor="ctr">
                    <a:solidFill>
                      <a:srgbClr val="9F0000"/>
                    </a:solidFill>
                  </a:tcPr>
                </a:tc>
                <a:tc>
                  <a:txBody>
                    <a:bodyPr/>
                    <a:lstStyle/>
                    <a:p>
                      <a:pPr algn="ctr"/>
                      <a:r>
                        <a:rPr lang="en-US" b="1">
                          <a:solidFill>
                            <a:schemeClr val="bg1"/>
                          </a:solidFill>
                        </a:rPr>
                        <a:t>DESIGN</a:t>
                      </a:r>
                    </a:p>
                  </a:txBody>
                  <a:tcPr anchor="ctr">
                    <a:solidFill>
                      <a:srgbClr val="9F0000"/>
                    </a:solidFill>
                  </a:tcPr>
                </a:tc>
                <a:tc>
                  <a:txBody>
                    <a:bodyPr/>
                    <a:lstStyle/>
                    <a:p>
                      <a:pPr algn="ctr"/>
                      <a:r>
                        <a:rPr lang="en-US" b="1">
                          <a:solidFill>
                            <a:schemeClr val="bg1"/>
                          </a:solidFill>
                        </a:rPr>
                        <a:t>QUESTIONS</a:t>
                      </a:r>
                    </a:p>
                  </a:txBody>
                  <a:tcPr anchor="ctr">
                    <a:solidFill>
                      <a:srgbClr val="9F0000"/>
                    </a:solidFill>
                  </a:tcPr>
                </a:tc>
                <a:extLst>
                  <a:ext uri="{0D108BD9-81ED-4DB2-BD59-A6C34878D82A}">
                    <a16:rowId xmlns:a16="http://schemas.microsoft.com/office/drawing/2014/main" val="635186885"/>
                  </a:ext>
                </a:extLst>
              </a:tr>
            </a:tbl>
          </a:graphicData>
        </a:graphic>
      </p:graphicFrame>
    </p:spTree>
    <p:extLst>
      <p:ext uri="{BB962C8B-B14F-4D97-AF65-F5344CB8AC3E}">
        <p14:creationId xmlns:p14="http://schemas.microsoft.com/office/powerpoint/2010/main" val="1457013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E1E40-0CF8-47E4-9E8A-FFAA356B889E}"/>
              </a:ext>
            </a:extLst>
          </p:cNvPr>
          <p:cNvSpPr>
            <a:spLocks noGrp="1"/>
          </p:cNvSpPr>
          <p:nvPr>
            <p:ph type="title"/>
          </p:nvPr>
        </p:nvSpPr>
        <p:spPr>
          <a:xfrm>
            <a:off x="609600" y="276978"/>
            <a:ext cx="10972800" cy="1143000"/>
          </a:xfrm>
        </p:spPr>
        <p:txBody>
          <a:bodyPr/>
          <a:lstStyle/>
          <a:p>
            <a:r>
              <a:rPr lang="en-US"/>
              <a:t>Section Organization</a:t>
            </a:r>
          </a:p>
        </p:txBody>
      </p:sp>
      <p:pic>
        <p:nvPicPr>
          <p:cNvPr id="9" name="Graphic 8" descr="Statistics with solid fill">
            <a:extLst>
              <a:ext uri="{FF2B5EF4-FFF2-40B4-BE49-F238E27FC236}">
                <a16:creationId xmlns:a16="http://schemas.microsoft.com/office/drawing/2014/main" id="{AA73307B-D402-4C0D-B4A3-630BBBC674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10568" y="1489797"/>
            <a:ext cx="1371600" cy="1371600"/>
          </a:xfrm>
          <a:prstGeom prst="rect">
            <a:avLst/>
          </a:prstGeom>
        </p:spPr>
      </p:pic>
      <p:pic>
        <p:nvPicPr>
          <p:cNvPr id="11" name="Graphic 10" descr="Architecture with solid fill">
            <a:extLst>
              <a:ext uri="{FF2B5EF4-FFF2-40B4-BE49-F238E27FC236}">
                <a16:creationId xmlns:a16="http://schemas.microsoft.com/office/drawing/2014/main" id="{445D9936-7A57-4768-92AB-2AA57563E0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4207" y="1489797"/>
            <a:ext cx="1371600" cy="1371600"/>
          </a:xfrm>
          <a:prstGeom prst="rect">
            <a:avLst/>
          </a:prstGeom>
        </p:spPr>
      </p:pic>
      <p:pic>
        <p:nvPicPr>
          <p:cNvPr id="13" name="Graphic 12" descr="Atom with solid fill">
            <a:extLst>
              <a:ext uri="{FF2B5EF4-FFF2-40B4-BE49-F238E27FC236}">
                <a16:creationId xmlns:a16="http://schemas.microsoft.com/office/drawing/2014/main" id="{4075E777-0E86-4510-9D63-A5247E22A5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24686" y="3830444"/>
            <a:ext cx="1371600" cy="1371600"/>
          </a:xfrm>
          <a:prstGeom prst="rect">
            <a:avLst/>
          </a:prstGeom>
        </p:spPr>
      </p:pic>
      <p:pic>
        <p:nvPicPr>
          <p:cNvPr id="15" name="Graphic 14" descr="Crane with solid fill">
            <a:extLst>
              <a:ext uri="{FF2B5EF4-FFF2-40B4-BE49-F238E27FC236}">
                <a16:creationId xmlns:a16="http://schemas.microsoft.com/office/drawing/2014/main" id="{87FEB6AC-8998-4987-A4C8-345D8BD2DA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85914" y="3830444"/>
            <a:ext cx="1371600" cy="1371600"/>
          </a:xfrm>
          <a:prstGeom prst="rect">
            <a:avLst/>
          </a:prstGeom>
        </p:spPr>
      </p:pic>
      <p:pic>
        <p:nvPicPr>
          <p:cNvPr id="17" name="Graphic 16" descr="Lightbulb with solid fill">
            <a:extLst>
              <a:ext uri="{FF2B5EF4-FFF2-40B4-BE49-F238E27FC236}">
                <a16:creationId xmlns:a16="http://schemas.microsoft.com/office/drawing/2014/main" id="{E49FC734-A1F3-445E-83AD-3E89CB098A5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47142" y="3861953"/>
            <a:ext cx="1371600" cy="1371600"/>
          </a:xfrm>
          <a:prstGeom prst="rect">
            <a:avLst/>
          </a:prstGeom>
        </p:spPr>
      </p:pic>
      <p:pic>
        <p:nvPicPr>
          <p:cNvPr id="19" name="Graphic 18" descr="High temperature with solid fill">
            <a:extLst>
              <a:ext uri="{FF2B5EF4-FFF2-40B4-BE49-F238E27FC236}">
                <a16:creationId xmlns:a16="http://schemas.microsoft.com/office/drawing/2014/main" id="{F18C37BC-66D5-4832-A31B-A58E9A131DF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06570" y="3830444"/>
            <a:ext cx="1371600" cy="1371600"/>
          </a:xfrm>
          <a:prstGeom prst="rect">
            <a:avLst/>
          </a:prstGeom>
        </p:spPr>
      </p:pic>
      <p:sp>
        <p:nvSpPr>
          <p:cNvPr id="20" name="Left Brace 19">
            <a:extLst>
              <a:ext uri="{FF2B5EF4-FFF2-40B4-BE49-F238E27FC236}">
                <a16:creationId xmlns:a16="http://schemas.microsoft.com/office/drawing/2014/main" id="{A9F97A50-7E65-42C9-9F57-C4233B318F94}"/>
              </a:ext>
            </a:extLst>
          </p:cNvPr>
          <p:cNvSpPr/>
          <p:nvPr/>
        </p:nvSpPr>
        <p:spPr>
          <a:xfrm rot="5400000">
            <a:off x="4033018" y="658435"/>
            <a:ext cx="732737" cy="5943600"/>
          </a:xfrm>
          <a:prstGeom prst="leftBrace">
            <a:avLst>
              <a:gd name="adj1" fmla="val 8333"/>
              <a:gd name="adj2" fmla="val 49437"/>
            </a:avLst>
          </a:prstGeom>
          <a:ln w="571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itle 1">
            <a:extLst>
              <a:ext uri="{FF2B5EF4-FFF2-40B4-BE49-F238E27FC236}">
                <a16:creationId xmlns:a16="http://schemas.microsoft.com/office/drawing/2014/main" id="{7B41698C-0B9A-4AFB-A6D1-6A60AEF2B1BD}"/>
              </a:ext>
            </a:extLst>
          </p:cNvPr>
          <p:cNvSpPr txBox="1">
            <a:spLocks/>
          </p:cNvSpPr>
          <p:nvPr/>
        </p:nvSpPr>
        <p:spPr>
          <a:xfrm>
            <a:off x="3400192" y="2335789"/>
            <a:ext cx="1992351"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800" b="1">
                <a:solidFill>
                  <a:schemeClr val="tx1"/>
                </a:solidFill>
              </a:rPr>
              <a:t>Analysis</a:t>
            </a:r>
          </a:p>
        </p:txBody>
      </p:sp>
      <p:sp>
        <p:nvSpPr>
          <p:cNvPr id="22" name="Title 1">
            <a:extLst>
              <a:ext uri="{FF2B5EF4-FFF2-40B4-BE49-F238E27FC236}">
                <a16:creationId xmlns:a16="http://schemas.microsoft.com/office/drawing/2014/main" id="{18784BD1-3894-460E-853E-AB6D10979B15}"/>
              </a:ext>
            </a:extLst>
          </p:cNvPr>
          <p:cNvSpPr txBox="1">
            <a:spLocks/>
          </p:cNvSpPr>
          <p:nvPr/>
        </p:nvSpPr>
        <p:spPr>
          <a:xfrm>
            <a:off x="1115211" y="4653273"/>
            <a:ext cx="1992351"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000" b="1">
                <a:solidFill>
                  <a:schemeClr val="tx1"/>
                </a:solidFill>
              </a:rPr>
              <a:t>Embodied</a:t>
            </a:r>
          </a:p>
        </p:txBody>
      </p:sp>
      <p:sp>
        <p:nvSpPr>
          <p:cNvPr id="26" name="Title 1">
            <a:extLst>
              <a:ext uri="{FF2B5EF4-FFF2-40B4-BE49-F238E27FC236}">
                <a16:creationId xmlns:a16="http://schemas.microsoft.com/office/drawing/2014/main" id="{EBB28599-BE5A-4DE2-A833-2D1457EAD245}"/>
              </a:ext>
            </a:extLst>
          </p:cNvPr>
          <p:cNvSpPr txBox="1">
            <a:spLocks/>
          </p:cNvSpPr>
          <p:nvPr/>
        </p:nvSpPr>
        <p:spPr>
          <a:xfrm>
            <a:off x="8633831" y="2335789"/>
            <a:ext cx="1992351"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800" b="1">
                <a:solidFill>
                  <a:schemeClr val="tx1"/>
                </a:solidFill>
              </a:rPr>
              <a:t>Design</a:t>
            </a:r>
          </a:p>
        </p:txBody>
      </p:sp>
      <p:sp>
        <p:nvSpPr>
          <p:cNvPr id="27" name="Title 1">
            <a:extLst>
              <a:ext uri="{FF2B5EF4-FFF2-40B4-BE49-F238E27FC236}">
                <a16:creationId xmlns:a16="http://schemas.microsoft.com/office/drawing/2014/main" id="{CC31160C-72E9-4217-A1A8-C5B7C77B012F}"/>
              </a:ext>
            </a:extLst>
          </p:cNvPr>
          <p:cNvSpPr txBox="1">
            <a:spLocks/>
          </p:cNvSpPr>
          <p:nvPr/>
        </p:nvSpPr>
        <p:spPr>
          <a:xfrm>
            <a:off x="2580754" y="4662053"/>
            <a:ext cx="1992351"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000" b="1">
                <a:solidFill>
                  <a:schemeClr val="tx1"/>
                </a:solidFill>
              </a:rPr>
              <a:t>Onsite</a:t>
            </a:r>
          </a:p>
        </p:txBody>
      </p:sp>
      <p:sp>
        <p:nvSpPr>
          <p:cNvPr id="28" name="Title 1">
            <a:extLst>
              <a:ext uri="{FF2B5EF4-FFF2-40B4-BE49-F238E27FC236}">
                <a16:creationId xmlns:a16="http://schemas.microsoft.com/office/drawing/2014/main" id="{11C4E35F-5D61-4CDA-8D84-E096E79B6B10}"/>
              </a:ext>
            </a:extLst>
          </p:cNvPr>
          <p:cNvSpPr txBox="1">
            <a:spLocks/>
          </p:cNvSpPr>
          <p:nvPr/>
        </p:nvSpPr>
        <p:spPr>
          <a:xfrm>
            <a:off x="4263338" y="4707741"/>
            <a:ext cx="1992351"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000" b="1">
                <a:solidFill>
                  <a:schemeClr val="tx1"/>
                </a:solidFill>
              </a:rPr>
              <a:t>Electricity</a:t>
            </a:r>
          </a:p>
        </p:txBody>
      </p:sp>
      <p:sp>
        <p:nvSpPr>
          <p:cNvPr id="29" name="Title 1">
            <a:extLst>
              <a:ext uri="{FF2B5EF4-FFF2-40B4-BE49-F238E27FC236}">
                <a16:creationId xmlns:a16="http://schemas.microsoft.com/office/drawing/2014/main" id="{56F4915D-CF7F-44DE-BDB8-CDE79CB9CF5E}"/>
              </a:ext>
            </a:extLst>
          </p:cNvPr>
          <p:cNvSpPr txBox="1">
            <a:spLocks/>
          </p:cNvSpPr>
          <p:nvPr/>
        </p:nvSpPr>
        <p:spPr>
          <a:xfrm>
            <a:off x="5778337" y="4656941"/>
            <a:ext cx="1992351"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000" b="1">
                <a:solidFill>
                  <a:schemeClr val="tx1"/>
                </a:solidFill>
              </a:rPr>
              <a:t>Heating</a:t>
            </a:r>
          </a:p>
        </p:txBody>
      </p:sp>
      <p:sp>
        <p:nvSpPr>
          <p:cNvPr id="18" name="Left Brace 17">
            <a:extLst>
              <a:ext uri="{FF2B5EF4-FFF2-40B4-BE49-F238E27FC236}">
                <a16:creationId xmlns:a16="http://schemas.microsoft.com/office/drawing/2014/main" id="{52DD672D-6FB1-4EA0-BCF8-D4FB95B55C85}"/>
              </a:ext>
            </a:extLst>
          </p:cNvPr>
          <p:cNvSpPr/>
          <p:nvPr/>
        </p:nvSpPr>
        <p:spPr>
          <a:xfrm rot="16200000">
            <a:off x="5790204" y="4125141"/>
            <a:ext cx="418939" cy="2905063"/>
          </a:xfrm>
          <a:prstGeom prst="leftBrace">
            <a:avLst>
              <a:gd name="adj1" fmla="val 8333"/>
              <a:gd name="adj2" fmla="val 49437"/>
            </a:avLst>
          </a:prstGeom>
          <a:ln w="571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itle 1">
            <a:extLst>
              <a:ext uri="{FF2B5EF4-FFF2-40B4-BE49-F238E27FC236}">
                <a16:creationId xmlns:a16="http://schemas.microsoft.com/office/drawing/2014/main" id="{1D04A2B7-A9A6-4DB1-A152-977BC910DDE3}"/>
              </a:ext>
            </a:extLst>
          </p:cNvPr>
          <p:cNvSpPr txBox="1">
            <a:spLocks/>
          </p:cNvSpPr>
          <p:nvPr/>
        </p:nvSpPr>
        <p:spPr>
          <a:xfrm>
            <a:off x="4922566" y="5507841"/>
            <a:ext cx="1992351" cy="1143000"/>
          </a:xfrm>
          <a:prstGeom prst="rect">
            <a:avLst/>
          </a:prstGeom>
        </p:spPr>
        <p:txBody>
          <a:bodyPr vert="horz" lIns="91440" tIns="45720" rIns="91440" bIns="45720" rtlCol="0" anchor="ctr">
            <a:normAutofit/>
          </a:bodyPr>
          <a:lstStyle>
            <a:lvl1pPr algn="l" defTabSz="457200" rtl="0" eaLnBrk="1" fontAlgn="base" hangingPunct="1">
              <a:spcBef>
                <a:spcPct val="0"/>
              </a:spcBef>
              <a:spcAft>
                <a:spcPct val="0"/>
              </a:spcAft>
              <a:defRPr sz="3800" kern="1200" baseline="0">
                <a:solidFill>
                  <a:srgbClr val="9F0000"/>
                </a:solidFill>
                <a:latin typeface="Arial"/>
                <a:ea typeface="ＭＳ Ｐゴシック" charset="0"/>
                <a:cs typeface="Arial"/>
              </a:defRPr>
            </a:lvl1pPr>
            <a:lvl2pPr algn="l" defTabSz="457200" rtl="0" eaLnBrk="1" fontAlgn="base" hangingPunct="1">
              <a:spcBef>
                <a:spcPct val="0"/>
              </a:spcBef>
              <a:spcAft>
                <a:spcPct val="0"/>
              </a:spcAft>
              <a:defRPr sz="4400">
                <a:solidFill>
                  <a:schemeClr val="tx1"/>
                </a:solidFill>
                <a:latin typeface="Arial" charset="0"/>
                <a:ea typeface="ＭＳ Ｐゴシック" charset="0"/>
              </a:defRPr>
            </a:lvl2pPr>
            <a:lvl3pPr algn="l" defTabSz="457200" rtl="0" eaLnBrk="1" fontAlgn="base" hangingPunct="1">
              <a:spcBef>
                <a:spcPct val="0"/>
              </a:spcBef>
              <a:spcAft>
                <a:spcPct val="0"/>
              </a:spcAft>
              <a:defRPr sz="4400">
                <a:solidFill>
                  <a:schemeClr val="tx1"/>
                </a:solidFill>
                <a:latin typeface="Arial" charset="0"/>
                <a:ea typeface="ＭＳ Ｐゴシック" charset="0"/>
              </a:defRPr>
            </a:lvl3pPr>
            <a:lvl4pPr algn="l" defTabSz="457200" rtl="0" eaLnBrk="1" fontAlgn="base" hangingPunct="1">
              <a:spcBef>
                <a:spcPct val="0"/>
              </a:spcBef>
              <a:spcAft>
                <a:spcPct val="0"/>
              </a:spcAft>
              <a:defRPr sz="4400">
                <a:solidFill>
                  <a:schemeClr val="tx1"/>
                </a:solidFill>
                <a:latin typeface="Arial" charset="0"/>
                <a:ea typeface="ＭＳ Ｐゴシック" charset="0"/>
              </a:defRPr>
            </a:lvl4pPr>
            <a:lvl5pPr algn="l" defTabSz="457200" rtl="0" eaLnBrk="1" fontAlgn="base" hangingPunct="1">
              <a:spcBef>
                <a:spcPct val="0"/>
              </a:spcBef>
              <a:spcAft>
                <a:spcPct val="0"/>
              </a:spcAft>
              <a:defRPr sz="44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400">
                <a:solidFill>
                  <a:schemeClr val="tx1"/>
                </a:solidFill>
                <a:latin typeface="Arial" charset="0"/>
                <a:ea typeface="ＭＳ Ｐゴシック" charset="0"/>
              </a:defRPr>
            </a:lvl9pPr>
          </a:lstStyle>
          <a:p>
            <a:pPr algn="ctr"/>
            <a:r>
              <a:rPr lang="en-US" sz="2000" b="1">
                <a:solidFill>
                  <a:schemeClr val="tx1"/>
                </a:solidFill>
              </a:rPr>
              <a:t>Utilities</a:t>
            </a:r>
          </a:p>
        </p:txBody>
      </p:sp>
      <p:graphicFrame>
        <p:nvGraphicFramePr>
          <p:cNvPr id="24" name="Table 15">
            <a:extLst>
              <a:ext uri="{FF2B5EF4-FFF2-40B4-BE49-F238E27FC236}">
                <a16:creationId xmlns:a16="http://schemas.microsoft.com/office/drawing/2014/main" id="{340CD709-6CE8-4C89-B555-51AC0E1956FD}"/>
              </a:ext>
            </a:extLst>
          </p:cNvPr>
          <p:cNvGraphicFramePr>
            <a:graphicFrameLocks noGrp="1"/>
          </p:cNvGraphicFramePr>
          <p:nvPr>
            <p:extLst>
              <p:ext uri="{D42A27DB-BD31-4B8C-83A1-F6EECF244321}">
                <p14:modId xmlns:p14="http://schemas.microsoft.com/office/powerpoint/2010/main" val="2165905618"/>
              </p:ext>
            </p:extLst>
          </p:nvPr>
        </p:nvGraphicFramePr>
        <p:xfrm>
          <a:off x="0" y="476"/>
          <a:ext cx="12192000" cy="36576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1736392024"/>
                    </a:ext>
                  </a:extLst>
                </a:gridCol>
                <a:gridCol w="2032000">
                  <a:extLst>
                    <a:ext uri="{9D8B030D-6E8A-4147-A177-3AD203B41FA5}">
                      <a16:colId xmlns:a16="http://schemas.microsoft.com/office/drawing/2014/main" val="3330002794"/>
                    </a:ext>
                  </a:extLst>
                </a:gridCol>
                <a:gridCol w="2032000">
                  <a:extLst>
                    <a:ext uri="{9D8B030D-6E8A-4147-A177-3AD203B41FA5}">
                      <a16:colId xmlns:a16="http://schemas.microsoft.com/office/drawing/2014/main" val="324839197"/>
                    </a:ext>
                  </a:extLst>
                </a:gridCol>
                <a:gridCol w="2032000">
                  <a:extLst>
                    <a:ext uri="{9D8B030D-6E8A-4147-A177-3AD203B41FA5}">
                      <a16:colId xmlns:a16="http://schemas.microsoft.com/office/drawing/2014/main" val="2409806804"/>
                    </a:ext>
                  </a:extLst>
                </a:gridCol>
                <a:gridCol w="2032000">
                  <a:extLst>
                    <a:ext uri="{9D8B030D-6E8A-4147-A177-3AD203B41FA5}">
                      <a16:colId xmlns:a16="http://schemas.microsoft.com/office/drawing/2014/main" val="3406815968"/>
                    </a:ext>
                  </a:extLst>
                </a:gridCol>
                <a:gridCol w="2032000">
                  <a:extLst>
                    <a:ext uri="{9D8B030D-6E8A-4147-A177-3AD203B41FA5}">
                      <a16:colId xmlns:a16="http://schemas.microsoft.com/office/drawing/2014/main" val="2810007483"/>
                    </a:ext>
                  </a:extLst>
                </a:gridCol>
              </a:tblGrid>
              <a:tr h="360258">
                <a:tc>
                  <a:txBody>
                    <a:bodyPr/>
                    <a:lstStyle/>
                    <a:p>
                      <a:pPr algn="ctr"/>
                      <a:r>
                        <a:rPr lang="en-US" sz="1800" b="1">
                          <a:solidFill>
                            <a:srgbClr val="9F0000"/>
                          </a:solidFill>
                        </a:rPr>
                        <a:t>OVERVIEW</a:t>
                      </a:r>
                      <a:endParaRPr lang="en-US" sz="1800" b="1">
                        <a:solidFill>
                          <a:srgbClr val="9F0000"/>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b="1">
                          <a:solidFill>
                            <a:schemeClr val="bg1"/>
                          </a:solidFill>
                        </a:rPr>
                        <a:t>EMBODIED</a:t>
                      </a:r>
                    </a:p>
                  </a:txBody>
                  <a:tcPr anchor="ctr">
                    <a:solidFill>
                      <a:srgbClr val="9F0000"/>
                    </a:solidFill>
                  </a:tcPr>
                </a:tc>
                <a:tc>
                  <a:txBody>
                    <a:bodyPr/>
                    <a:lstStyle/>
                    <a:p>
                      <a:pPr algn="ctr"/>
                      <a:r>
                        <a:rPr lang="en-US" b="1">
                          <a:solidFill>
                            <a:schemeClr val="bg1"/>
                          </a:solidFill>
                        </a:rPr>
                        <a:t>ONSITE</a:t>
                      </a:r>
                    </a:p>
                  </a:txBody>
                  <a:tcPr anchor="ctr">
                    <a:solidFill>
                      <a:srgbClr val="9F0000"/>
                    </a:solidFill>
                  </a:tcPr>
                </a:tc>
                <a:tc>
                  <a:txBody>
                    <a:bodyPr/>
                    <a:lstStyle/>
                    <a:p>
                      <a:pPr algn="ctr"/>
                      <a:r>
                        <a:rPr lang="en-US" b="1">
                          <a:solidFill>
                            <a:schemeClr val="bg1"/>
                          </a:solidFill>
                        </a:rPr>
                        <a:t>UTILITIES</a:t>
                      </a:r>
                    </a:p>
                  </a:txBody>
                  <a:tcPr anchor="ctr">
                    <a:solidFill>
                      <a:srgbClr val="9F0000"/>
                    </a:solidFill>
                  </a:tcPr>
                </a:tc>
                <a:tc>
                  <a:txBody>
                    <a:bodyPr/>
                    <a:lstStyle/>
                    <a:p>
                      <a:pPr algn="ctr"/>
                      <a:r>
                        <a:rPr lang="en-US" b="1">
                          <a:solidFill>
                            <a:schemeClr val="bg1"/>
                          </a:solidFill>
                        </a:rPr>
                        <a:t>DESIGN</a:t>
                      </a:r>
                    </a:p>
                  </a:txBody>
                  <a:tcPr anchor="ctr">
                    <a:solidFill>
                      <a:srgbClr val="9F0000"/>
                    </a:solidFill>
                  </a:tcPr>
                </a:tc>
                <a:tc>
                  <a:txBody>
                    <a:bodyPr/>
                    <a:lstStyle/>
                    <a:p>
                      <a:pPr algn="ctr"/>
                      <a:r>
                        <a:rPr lang="en-US" b="1">
                          <a:solidFill>
                            <a:schemeClr val="bg1"/>
                          </a:solidFill>
                        </a:rPr>
                        <a:t>QUESTIONS</a:t>
                      </a:r>
                    </a:p>
                  </a:txBody>
                  <a:tcPr anchor="ctr">
                    <a:solidFill>
                      <a:srgbClr val="9F0000"/>
                    </a:solidFill>
                  </a:tcPr>
                </a:tc>
                <a:extLst>
                  <a:ext uri="{0D108BD9-81ED-4DB2-BD59-A6C34878D82A}">
                    <a16:rowId xmlns:a16="http://schemas.microsoft.com/office/drawing/2014/main" val="635186885"/>
                  </a:ext>
                </a:extLst>
              </a:tr>
            </a:tbl>
          </a:graphicData>
        </a:graphic>
      </p:graphicFrame>
    </p:spTree>
    <p:extLst>
      <p:ext uri="{BB962C8B-B14F-4D97-AF65-F5344CB8AC3E}">
        <p14:creationId xmlns:p14="http://schemas.microsoft.com/office/powerpoint/2010/main" val="203246509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DF3BDD4D5F6B41A325DF15B46FC923" ma:contentTypeVersion="34" ma:contentTypeDescription="Create a new document." ma:contentTypeScope="" ma:versionID="6f8d5a33e450cb8de2414ac07db52c67">
  <xsd:schema xmlns:xsd="http://www.w3.org/2001/XMLSchema" xmlns:xs="http://www.w3.org/2001/XMLSchema" xmlns:p="http://schemas.microsoft.com/office/2006/metadata/properties" xmlns:ns2="989f1789-6e96-4c79-a658-aa63eb725891" xmlns:ns3="d28e45d8-83e2-4122-9cde-dc402ceed532" targetNamespace="http://schemas.microsoft.com/office/2006/metadata/properties" ma:root="true" ma:fieldsID="2b4bbe1c12f188565814fa3ef7c6f547" ns2:_="" ns3:_="">
    <xsd:import namespace="989f1789-6e96-4c79-a658-aa63eb725891"/>
    <xsd:import namespace="d28e45d8-83e2-4122-9cde-dc402ceed53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f1789-6e96-4c79-a658-aa63eb7258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NotebookType" ma:index="15" nillable="true" ma:displayName="Notebook Type" ma:internalName="NotebookType">
      <xsd:simpleType>
        <xsd:restriction base="dms:Text"/>
      </xsd:simpleType>
    </xsd:element>
    <xsd:element name="FolderType" ma:index="16" nillable="true" ma:displayName="Folder Type" ma:internalName="FolderType">
      <xsd:simpleType>
        <xsd:restriction base="dms:Text"/>
      </xsd:simpleType>
    </xsd:element>
    <xsd:element name="CultureName" ma:index="17" nillable="true" ma:displayName="Culture Name" ma:internalName="CultureName">
      <xsd:simpleType>
        <xsd:restriction base="dms:Text"/>
      </xsd:simpleType>
    </xsd:element>
    <xsd:element name="AppVersion" ma:index="18" nillable="true" ma:displayName="App Version" ma:internalName="AppVersion">
      <xsd:simpleType>
        <xsd:restriction base="dms:Text"/>
      </xsd:simpleType>
    </xsd:element>
    <xsd:element name="TeamsChannelId" ma:index="19" nillable="true" ma:displayName="Teams Channel Id" ma:internalName="TeamsChannelId">
      <xsd:simpleType>
        <xsd:restriction base="dms:Text"/>
      </xsd:simpleType>
    </xsd:element>
    <xsd:element name="Owner" ma:index="2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1" nillable="true" ma:displayName="Math Settings" ma:internalName="Math_Settings">
      <xsd:simpleType>
        <xsd:restriction base="dms:Text"/>
      </xsd:simpleType>
    </xsd:element>
    <xsd:element name="DefaultSectionNames" ma:index="22" nillable="true" ma:displayName="Default Section Names" ma:internalName="DefaultSectionNames">
      <xsd:simpleType>
        <xsd:restriction base="dms:Note">
          <xsd:maxLength value="255"/>
        </xsd:restriction>
      </xsd:simpleType>
    </xsd:element>
    <xsd:element name="Templates" ma:index="23" nillable="true" ma:displayName="Templates" ma:internalName="Templates">
      <xsd:simpleType>
        <xsd:restriction base="dms:Note">
          <xsd:maxLength value="255"/>
        </xsd:restriction>
      </xsd:simpleType>
    </xsd:element>
    <xsd:element name="Teachers" ma:index="2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7" nillable="true" ma:displayName="Distribution Groups" ma:internalName="Distribution_Groups">
      <xsd:simpleType>
        <xsd:restriction base="dms:Note">
          <xsd:maxLength value="255"/>
        </xsd:restriction>
      </xsd:simpleType>
    </xsd:element>
    <xsd:element name="LMS_Mappings" ma:index="28" nillable="true" ma:displayName="LMS Mappings" ma:internalName="LMS_Mappings">
      <xsd:simpleType>
        <xsd:restriction base="dms:Note">
          <xsd:maxLength value="255"/>
        </xsd:restriction>
      </xsd:simpleType>
    </xsd:element>
    <xsd:element name="Invited_Teachers" ma:index="29" nillable="true" ma:displayName="Invited Teachers" ma:internalName="Invited_Teachers">
      <xsd:simpleType>
        <xsd:restriction base="dms:Note">
          <xsd:maxLength value="255"/>
        </xsd:restriction>
      </xsd:simpleType>
    </xsd:element>
    <xsd:element name="Invited_Students" ma:index="30" nillable="true" ma:displayName="Invited Students" ma:internalName="Invited_Students">
      <xsd:simpleType>
        <xsd:restriction base="dms:Note">
          <xsd:maxLength value="255"/>
        </xsd:restriction>
      </xsd:simpleType>
    </xsd:element>
    <xsd:element name="Self_Registration_Enabled" ma:index="31" nillable="true" ma:displayName="Self Registration Enabled" ma:internalName="Self_Registration_Enabled">
      <xsd:simpleType>
        <xsd:restriction base="dms:Boolean"/>
      </xsd:simpleType>
    </xsd:element>
    <xsd:element name="Has_Teacher_Only_SectionGroup" ma:index="32" nillable="true" ma:displayName="Has Teacher Only SectionGroup" ma:internalName="Has_Teacher_Only_SectionGroup">
      <xsd:simpleType>
        <xsd:restriction base="dms:Boolean"/>
      </xsd:simpleType>
    </xsd:element>
    <xsd:element name="Is_Collaboration_Space_Locked" ma:index="33" nillable="true" ma:displayName="Is Collaboration Space Locked" ma:internalName="Is_Collaboration_Space_Locked">
      <xsd:simpleType>
        <xsd:restriction base="dms:Boolean"/>
      </xsd:simpleType>
    </xsd:element>
    <xsd:element name="IsNotebookLocked" ma:index="34" nillable="true" ma:displayName="Is Notebook Locked" ma:internalName="IsNotebookLocked">
      <xsd:simpleType>
        <xsd:restriction base="dms:Boolean"/>
      </xsd:simpleType>
    </xsd:element>
    <xsd:element name="Teams_Channel_Section_Location" ma:index="35" nillable="true" ma:displayName="Teams Channel Section Location" ma:internalName="Teams_Channel_Section_Location">
      <xsd:simpleType>
        <xsd:restriction base="dms:Text"/>
      </xsd:simpleType>
    </xsd:element>
    <xsd:element name="MediaServiceAutoKeyPoints" ma:index="36" nillable="true" ma:displayName="MediaServiceAutoKeyPoints" ma:hidden="true" ma:internalName="MediaServiceAutoKeyPoints" ma:readOnly="true">
      <xsd:simpleType>
        <xsd:restriction base="dms:Note"/>
      </xsd:simpleType>
    </xsd:element>
    <xsd:element name="MediaServiceKeyPoints" ma:index="37" nillable="true" ma:displayName="KeyPoints" ma:internalName="MediaServiceKeyPoints" ma:readOnly="true">
      <xsd:simpleType>
        <xsd:restriction base="dms:Note">
          <xsd:maxLength value="255"/>
        </xsd:restriction>
      </xsd:simpleType>
    </xsd:element>
    <xsd:element name="MediaServiceLocation" ma:index="40" nillable="true" ma:displayName="Location" ma:internalName="MediaServiceLocation"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28e45d8-83e2-4122-9cde-dc402ceed532" elementFormDefault="qualified">
    <xsd:import namespace="http://schemas.microsoft.com/office/2006/documentManagement/types"/>
    <xsd:import namespace="http://schemas.microsoft.com/office/infopath/2007/PartnerControls"/>
    <xsd:element name="SharedWithUsers" ma:index="3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emplates xmlns="989f1789-6e96-4c79-a658-aa63eb725891" xsi:nil="true"/>
    <Has_Teacher_Only_SectionGroup xmlns="989f1789-6e96-4c79-a658-aa63eb725891" xsi:nil="true"/>
    <NotebookType xmlns="989f1789-6e96-4c79-a658-aa63eb725891" xsi:nil="true"/>
    <Self_Registration_Enabled xmlns="989f1789-6e96-4c79-a658-aa63eb725891" xsi:nil="true"/>
    <FolderType xmlns="989f1789-6e96-4c79-a658-aa63eb725891" xsi:nil="true"/>
    <Distribution_Groups xmlns="989f1789-6e96-4c79-a658-aa63eb725891" xsi:nil="true"/>
    <IsNotebookLocked xmlns="989f1789-6e96-4c79-a658-aa63eb725891" xsi:nil="true"/>
    <Is_Collaboration_Space_Locked xmlns="989f1789-6e96-4c79-a658-aa63eb725891" xsi:nil="true"/>
    <Teams_Channel_Section_Location xmlns="989f1789-6e96-4c79-a658-aa63eb725891" xsi:nil="true"/>
    <CultureName xmlns="989f1789-6e96-4c79-a658-aa63eb725891" xsi:nil="true"/>
    <Students xmlns="989f1789-6e96-4c79-a658-aa63eb725891">
      <UserInfo>
        <DisplayName/>
        <AccountId xsi:nil="true"/>
        <AccountType/>
      </UserInfo>
    </Students>
    <LMS_Mappings xmlns="989f1789-6e96-4c79-a658-aa63eb725891" xsi:nil="true"/>
    <Invited_Students xmlns="989f1789-6e96-4c79-a658-aa63eb725891" xsi:nil="true"/>
    <Teachers xmlns="989f1789-6e96-4c79-a658-aa63eb725891">
      <UserInfo>
        <DisplayName/>
        <AccountId xsi:nil="true"/>
        <AccountType/>
      </UserInfo>
    </Teachers>
    <TeamsChannelId xmlns="989f1789-6e96-4c79-a658-aa63eb725891" xsi:nil="true"/>
    <DefaultSectionNames xmlns="989f1789-6e96-4c79-a658-aa63eb725891" xsi:nil="true"/>
    <Math_Settings xmlns="989f1789-6e96-4c79-a658-aa63eb725891" xsi:nil="true"/>
    <Owner xmlns="989f1789-6e96-4c79-a658-aa63eb725891">
      <UserInfo>
        <DisplayName/>
        <AccountId xsi:nil="true"/>
        <AccountType/>
      </UserInfo>
    </Owner>
    <Student_Groups xmlns="989f1789-6e96-4c79-a658-aa63eb725891">
      <UserInfo>
        <DisplayName/>
        <AccountId xsi:nil="true"/>
        <AccountType/>
      </UserInfo>
    </Student_Groups>
    <AppVersion xmlns="989f1789-6e96-4c79-a658-aa63eb725891" xsi:nil="true"/>
    <Invited_Teachers xmlns="989f1789-6e96-4c79-a658-aa63eb725891" xsi:nil="true"/>
  </documentManagement>
</p:properties>
</file>

<file path=customXml/itemProps1.xml><?xml version="1.0" encoding="utf-8"?>
<ds:datastoreItem xmlns:ds="http://schemas.openxmlformats.org/officeDocument/2006/customXml" ds:itemID="{D9CA03D9-1376-4CB6-BA06-2368CCE76A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9f1789-6e96-4c79-a658-aa63eb725891"/>
    <ds:schemaRef ds:uri="d28e45d8-83e2-4122-9cde-dc402ceed5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3DD2AF-A569-4F22-BBAF-F30D0C96D5AC}">
  <ds:schemaRefs>
    <ds:schemaRef ds:uri="http://schemas.microsoft.com/sharepoint/v3/contenttype/forms"/>
  </ds:schemaRefs>
</ds:datastoreItem>
</file>

<file path=customXml/itemProps3.xml><?xml version="1.0" encoding="utf-8"?>
<ds:datastoreItem xmlns:ds="http://schemas.openxmlformats.org/officeDocument/2006/customXml" ds:itemID="{1F23F584-6DC3-41D5-8404-D2D20B3D14F8}">
  <ds:schemaRefs>
    <ds:schemaRef ds:uri="http://schemas.microsoft.com/office/2006/documentManagement/types"/>
    <ds:schemaRef ds:uri="989f1789-6e96-4c79-a658-aa63eb725891"/>
    <ds:schemaRef ds:uri="http://schemas.openxmlformats.org/package/2006/metadata/core-properties"/>
    <ds:schemaRef ds:uri="http://www.w3.org/XML/1998/namespace"/>
    <ds:schemaRef ds:uri="http://schemas.microsoft.com/office/2006/metadata/properties"/>
    <ds:schemaRef ds:uri="http://schemas.microsoft.com/office/infopath/2007/PartnerControls"/>
    <ds:schemaRef ds:uri="d28e45d8-83e2-4122-9cde-dc402ceed532"/>
    <ds:schemaRef ds:uri="http://purl.org/dc/dcmityp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CalvinPPTTemplate</Template>
  <TotalTime>0</TotalTime>
  <Words>4272</Words>
  <Application>Microsoft Office PowerPoint</Application>
  <PresentationFormat>Widescreen</PresentationFormat>
  <Paragraphs>872</Paragraphs>
  <Slides>52</Slides>
  <Notes>43</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Outline</vt:lpstr>
      <vt:lpstr>PowerPoint Presentation</vt:lpstr>
      <vt:lpstr>PowerPoint Presentation</vt:lpstr>
      <vt:lpstr>PowerPoint Presentation</vt:lpstr>
      <vt:lpstr>Project Introduction – 08.31.2021</vt:lpstr>
      <vt:lpstr>Connections to Thermal Systems Design</vt:lpstr>
      <vt:lpstr>Sections</vt:lpstr>
      <vt:lpstr>Section Organization</vt:lpstr>
      <vt:lpstr>Progress Updates</vt:lpstr>
      <vt:lpstr>PowerPoint Presentation</vt:lpstr>
      <vt:lpstr>Team Differences</vt:lpstr>
      <vt:lpstr>Note on Charts and Units</vt:lpstr>
      <vt:lpstr>London: Low-Carbon Build House</vt:lpstr>
      <vt:lpstr>09/07/2021</vt:lpstr>
      <vt:lpstr>What is “Embodied”?</vt:lpstr>
      <vt:lpstr>Strategy</vt:lpstr>
      <vt:lpstr>PowerPoint Presentation</vt:lpstr>
      <vt:lpstr>PowerPoint Presentation</vt:lpstr>
      <vt:lpstr>Embodied Carbon Comparison</vt:lpstr>
      <vt:lpstr>PowerPoint Presentation</vt:lpstr>
      <vt:lpstr>PowerPoint Presentation</vt:lpstr>
      <vt:lpstr>What is “Onsite”?</vt:lpstr>
      <vt:lpstr>Strategy</vt:lpstr>
      <vt:lpstr>PowerPoint Presentation</vt:lpstr>
      <vt:lpstr>PowerPoint Presentation</vt:lpstr>
      <vt:lpstr>Onsite Carbon Emissions Comparison</vt:lpstr>
      <vt:lpstr>What are “Utilities”? </vt:lpstr>
      <vt:lpstr>Utilities – Fundamentally Different </vt:lpstr>
      <vt:lpstr>Heating Analysis Procedure</vt:lpstr>
      <vt:lpstr>Thermal Resistance Model – “Leak”</vt:lpstr>
      <vt:lpstr>Thermal Resistance Model</vt:lpstr>
      <vt:lpstr>Heat Loss during Non-Summer Months</vt:lpstr>
      <vt:lpstr>Appliances Procedure</vt:lpstr>
      <vt:lpstr>Appliances Procedure</vt:lpstr>
      <vt:lpstr>Lighting Procedure</vt:lpstr>
      <vt:lpstr>Yearly Electricity Use (Lighting &amp; Appliances)</vt:lpstr>
      <vt:lpstr>Carbon Emissions from Utilities</vt:lpstr>
      <vt:lpstr> </vt:lpstr>
      <vt:lpstr>Strategy</vt:lpstr>
      <vt:lpstr>Design Options</vt:lpstr>
      <vt:lpstr>Low Carbon Design Options</vt:lpstr>
      <vt:lpstr>Low Carbon Design Options</vt:lpstr>
      <vt:lpstr>Solar Power Tradeoffs</vt:lpstr>
      <vt:lpstr>PowerPoint Presentation</vt:lpstr>
      <vt:lpstr>PowerPoint Presentation</vt:lpstr>
      <vt:lpstr>Consumers’ Clean Energy Grid</vt:lpstr>
      <vt:lpstr>Clean Energy Grid Impacts</vt:lpstr>
      <vt:lpstr>PowerPoint Presentation</vt:lpstr>
      <vt:lpstr>PowerPoint Presentation</vt:lpstr>
      <vt:lpstr>Special 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Eli Johnson</cp:lastModifiedBy>
  <cp:revision>6</cp:revision>
  <cp:lastPrinted>2021-11-22T15:14:23Z</cp:lastPrinted>
  <dcterms:created xsi:type="dcterms:W3CDTF">2016-06-13T20:39:40Z</dcterms:created>
  <dcterms:modified xsi:type="dcterms:W3CDTF">2021-12-12T02:01:17Z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0x01010008DF3BDD4D5F6B41A325DF15B46FC923</vt:lpwstr>
  </property>
</Properties>
</file>